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2" r:id="rId4"/>
  </p:sldMasterIdLst>
  <p:notesMasterIdLst>
    <p:notesMasterId r:id="rId24"/>
  </p:notesMasterIdLst>
  <p:sldIdLst>
    <p:sldId id="2147483592" r:id="rId5"/>
    <p:sldId id="2147483509" r:id="rId6"/>
    <p:sldId id="2147469560" r:id="rId7"/>
    <p:sldId id="2147483611" r:id="rId8"/>
    <p:sldId id="2147483603" r:id="rId9"/>
    <p:sldId id="2147483613" r:id="rId10"/>
    <p:sldId id="2147483600" r:id="rId11"/>
    <p:sldId id="2147483604" r:id="rId12"/>
    <p:sldId id="2147483605" r:id="rId13"/>
    <p:sldId id="2147483606" r:id="rId14"/>
    <p:sldId id="2147483601" r:id="rId15"/>
    <p:sldId id="2147483607" r:id="rId16"/>
    <p:sldId id="2147483608" r:id="rId17"/>
    <p:sldId id="2147483602" r:id="rId18"/>
    <p:sldId id="2147469568" r:id="rId19"/>
    <p:sldId id="2147483610" r:id="rId20"/>
    <p:sldId id="2147483609" r:id="rId21"/>
    <p:sldId id="2147483529" r:id="rId22"/>
    <p:sldId id="2147483596" r:id="rId23"/>
  </p:sldIdLst>
  <p:sldSz cx="12192000" cy="6858000"/>
  <p:notesSz cx="6858000" cy="91440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Lexend" pitchFamily="2" charset="77"/>
      <p:regular r:id="rId29"/>
      <p:bold r:id="rId30"/>
    </p:embeddedFont>
    <p:embeddedFont>
      <p:font typeface="Lexend Medium" pitchFamily="2" charset="77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F6BB86DA-0E3C-42DE-9DB7-9A956BB9C5E8}">
          <p14:sldIdLst>
            <p14:sldId id="2147483592"/>
            <p14:sldId id="2147483509"/>
            <p14:sldId id="2147469560"/>
            <p14:sldId id="2147483611"/>
            <p14:sldId id="2147483603"/>
            <p14:sldId id="2147483613"/>
            <p14:sldId id="2147483600"/>
            <p14:sldId id="2147483604"/>
            <p14:sldId id="2147483605"/>
            <p14:sldId id="2147483606"/>
            <p14:sldId id="2147483601"/>
            <p14:sldId id="2147483607"/>
            <p14:sldId id="2147483608"/>
            <p14:sldId id="2147483602"/>
            <p14:sldId id="2147469568"/>
            <p14:sldId id="2147483610"/>
            <p14:sldId id="2147483609"/>
            <p14:sldId id="2147483529"/>
            <p14:sldId id="21474835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6">
          <p15:clr>
            <a:srgbClr val="9AA0A6"/>
          </p15:clr>
        </p15:guide>
        <p15:guide id="4" pos="4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5CC"/>
    <a:srgbClr val="E8A100"/>
    <a:srgbClr val="E19807"/>
    <a:srgbClr val="808286"/>
    <a:srgbClr val="C46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999B51-5EEF-4672-A33B-2DB13CE5C801}">
  <a:tblStyle styleId="{BC999B51-5EEF-4672-A33B-2DB13CE5C8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6"/>
    <p:restoredTop sz="94498"/>
  </p:normalViewPr>
  <p:slideViewPr>
    <p:cSldViewPr snapToGrid="0">
      <p:cViewPr varScale="1">
        <p:scale>
          <a:sx n="208" d="100"/>
          <a:sy n="208" d="100"/>
        </p:scale>
        <p:origin x="3792" y="376"/>
      </p:cViewPr>
      <p:guideLst>
        <p:guide orient="horz" pos="2160"/>
        <p:guide pos="3840"/>
        <p:guide pos="386"/>
        <p:guide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Bonanno (cmbonann)" userId="76ed5562-b536-44ea-ab3a-7c85f7d07a94" providerId="ADAL" clId="{B163D72B-090C-5022-8496-1B6C42AA17A3}"/>
    <pc:docChg chg="undo custSel addSld delSld modSld sldOrd delSection modSection">
      <pc:chgData name="Christopher Bonanno (cmbonann)" userId="76ed5562-b536-44ea-ab3a-7c85f7d07a94" providerId="ADAL" clId="{B163D72B-090C-5022-8496-1B6C42AA17A3}" dt="2025-11-18T18:12:43.027" v="2076" actId="14734"/>
      <pc:docMkLst>
        <pc:docMk/>
      </pc:docMkLst>
      <pc:sldChg chg="modSp mod">
        <pc:chgData name="Christopher Bonanno (cmbonann)" userId="76ed5562-b536-44ea-ab3a-7c85f7d07a94" providerId="ADAL" clId="{B163D72B-090C-5022-8496-1B6C42AA17A3}" dt="2025-10-21T23:35:11.023" v="320" actId="255"/>
        <pc:sldMkLst>
          <pc:docMk/>
          <pc:sldMk cId="4132473359" sldId="2147469560"/>
        </pc:sldMkLst>
        <pc:spChg chg="mod">
          <ac:chgData name="Christopher Bonanno (cmbonann)" userId="76ed5562-b536-44ea-ab3a-7c85f7d07a94" providerId="ADAL" clId="{B163D72B-090C-5022-8496-1B6C42AA17A3}" dt="2025-10-21T23:35:11.023" v="320" actId="255"/>
          <ac:spMkLst>
            <pc:docMk/>
            <pc:sldMk cId="4132473359" sldId="2147469560"/>
            <ac:spMk id="8" creationId="{F13B784E-8F61-0A01-EE71-C796AD3C7D0C}"/>
          </ac:spMkLst>
        </pc:spChg>
      </pc:sldChg>
      <pc:sldChg chg="addSp delSp modSp mod ord">
        <pc:chgData name="Christopher Bonanno (cmbonann)" userId="76ed5562-b536-44ea-ab3a-7c85f7d07a94" providerId="ADAL" clId="{B163D72B-090C-5022-8496-1B6C42AA17A3}" dt="2025-10-22T06:45:56.670" v="1758" actId="14734"/>
        <pc:sldMkLst>
          <pc:docMk/>
          <pc:sldMk cId="1708476316" sldId="2147469568"/>
        </pc:sldMkLst>
        <pc:spChg chg="mod">
          <ac:chgData name="Christopher Bonanno (cmbonann)" userId="76ed5562-b536-44ea-ab3a-7c85f7d07a94" providerId="ADAL" clId="{B163D72B-090C-5022-8496-1B6C42AA17A3}" dt="2025-10-22T06:44:34.158" v="1751" actId="14100"/>
          <ac:spMkLst>
            <pc:docMk/>
            <pc:sldMk cId="1708476316" sldId="2147469568"/>
            <ac:spMk id="1296" creationId="{D2BD00AB-D63F-09BA-2E73-FA0AA41B16EE}"/>
          </ac:spMkLst>
        </pc:spChg>
        <pc:graphicFrameChg chg="add mod modGraphic">
          <ac:chgData name="Christopher Bonanno (cmbonann)" userId="76ed5562-b536-44ea-ab3a-7c85f7d07a94" providerId="ADAL" clId="{B163D72B-090C-5022-8496-1B6C42AA17A3}" dt="2025-10-22T06:45:56.670" v="1758" actId="14734"/>
          <ac:graphicFrameMkLst>
            <pc:docMk/>
            <pc:sldMk cId="1708476316" sldId="2147469568"/>
            <ac:graphicFrameMk id="3" creationId="{1351E9FD-3BB2-D051-2D81-9702A419F303}"/>
          </ac:graphicFrameMkLst>
        </pc:graphicFrameChg>
      </pc:sldChg>
      <pc:sldChg chg="delSp modSp mod">
        <pc:chgData name="Christopher Bonanno (cmbonann)" userId="76ed5562-b536-44ea-ab3a-7c85f7d07a94" providerId="ADAL" clId="{B163D72B-090C-5022-8496-1B6C42AA17A3}" dt="2025-10-22T06:54:17.012" v="2066" actId="20577"/>
        <pc:sldMkLst>
          <pc:docMk/>
          <pc:sldMk cId="779709822" sldId="2147483509"/>
        </pc:sldMkLst>
        <pc:spChg chg="mod">
          <ac:chgData name="Christopher Bonanno (cmbonann)" userId="76ed5562-b536-44ea-ab3a-7c85f7d07a94" providerId="ADAL" clId="{B163D72B-090C-5022-8496-1B6C42AA17A3}" dt="2025-10-21T23:36:17.045" v="366" actId="1076"/>
          <ac:spMkLst>
            <pc:docMk/>
            <pc:sldMk cId="779709822" sldId="2147483509"/>
            <ac:spMk id="2" creationId="{EDA461CF-3428-89DE-FC30-DA1987D81421}"/>
          </ac:spMkLst>
        </pc:spChg>
        <pc:spChg chg="mod">
          <ac:chgData name="Christopher Bonanno (cmbonann)" userId="76ed5562-b536-44ea-ab3a-7c85f7d07a94" providerId="ADAL" clId="{B163D72B-090C-5022-8496-1B6C42AA17A3}" dt="2025-10-21T23:36:17.045" v="366" actId="1076"/>
          <ac:spMkLst>
            <pc:docMk/>
            <pc:sldMk cId="779709822" sldId="2147483509"/>
            <ac:spMk id="3" creationId="{1B09FAAD-79F3-30D0-ABF4-D33B7CD3F6E8}"/>
          </ac:spMkLst>
        </pc:spChg>
        <pc:spChg chg="mod">
          <ac:chgData name="Christopher Bonanno (cmbonann)" userId="76ed5562-b536-44ea-ab3a-7c85f7d07a94" providerId="ADAL" clId="{B163D72B-090C-5022-8496-1B6C42AA17A3}" dt="2025-10-22T03:58:25.580" v="1145" actId="20577"/>
          <ac:spMkLst>
            <pc:docMk/>
            <pc:sldMk cId="779709822" sldId="2147483509"/>
            <ac:spMk id="2868" creationId="{298E2948-3603-07F3-E70A-7C7098D56972}"/>
          </ac:spMkLst>
        </pc:spChg>
        <pc:spChg chg="mod">
          <ac:chgData name="Christopher Bonanno (cmbonann)" userId="76ed5562-b536-44ea-ab3a-7c85f7d07a94" providerId="ADAL" clId="{B163D72B-090C-5022-8496-1B6C42AA17A3}" dt="2025-10-22T06:54:17.012" v="2066" actId="20577"/>
          <ac:spMkLst>
            <pc:docMk/>
            <pc:sldMk cId="779709822" sldId="2147483509"/>
            <ac:spMk id="2869" creationId="{9243308F-AF3E-46E8-3DEE-7FB1A8AD9040}"/>
          </ac:spMkLst>
        </pc:spChg>
        <pc:spChg chg="mod">
          <ac:chgData name="Christopher Bonanno (cmbonann)" userId="76ed5562-b536-44ea-ab3a-7c85f7d07a94" providerId="ADAL" clId="{B163D72B-090C-5022-8496-1B6C42AA17A3}" dt="2025-10-21T23:36:17.045" v="366" actId="1076"/>
          <ac:spMkLst>
            <pc:docMk/>
            <pc:sldMk cId="779709822" sldId="2147483509"/>
            <ac:spMk id="2870" creationId="{ED53B87E-D29F-265D-FF7E-A3E20CCDA756}"/>
          </ac:spMkLst>
        </pc:spChg>
        <pc:spChg chg="mod">
          <ac:chgData name="Christopher Bonanno (cmbonann)" userId="76ed5562-b536-44ea-ab3a-7c85f7d07a94" providerId="ADAL" clId="{B163D72B-090C-5022-8496-1B6C42AA17A3}" dt="2025-10-21T23:36:17.045" v="366" actId="1076"/>
          <ac:spMkLst>
            <pc:docMk/>
            <pc:sldMk cId="779709822" sldId="2147483509"/>
            <ac:spMk id="2871" creationId="{61AA10D4-6F4C-9050-62C7-5482D2174DE8}"/>
          </ac:spMkLst>
        </pc:spChg>
        <pc:picChg chg="mod">
          <ac:chgData name="Christopher Bonanno (cmbonann)" userId="76ed5562-b536-44ea-ab3a-7c85f7d07a94" providerId="ADAL" clId="{B163D72B-090C-5022-8496-1B6C42AA17A3}" dt="2025-10-22T06:53:38.433" v="2058" actId="1076"/>
          <ac:picMkLst>
            <pc:docMk/>
            <pc:sldMk cId="779709822" sldId="2147483509"/>
            <ac:picMk id="2867" creationId="{2A20BE48-81E3-E39F-1995-A35000B30DD7}"/>
          </ac:picMkLst>
        </pc:picChg>
      </pc:sldChg>
      <pc:sldChg chg="add del">
        <pc:chgData name="Christopher Bonanno (cmbonann)" userId="76ed5562-b536-44ea-ab3a-7c85f7d07a94" providerId="ADAL" clId="{B163D72B-090C-5022-8496-1B6C42AA17A3}" dt="2025-10-21T23:37:02.422" v="378" actId="2696"/>
        <pc:sldMkLst>
          <pc:docMk/>
          <pc:sldMk cId="0" sldId="2147483529"/>
        </pc:sldMkLst>
      </pc:sldChg>
      <pc:sldChg chg="addSp delSp modSp mod">
        <pc:chgData name="Christopher Bonanno (cmbonann)" userId="76ed5562-b536-44ea-ab3a-7c85f7d07a94" providerId="ADAL" clId="{B163D72B-090C-5022-8496-1B6C42AA17A3}" dt="2025-10-22T18:29:42.375" v="2067" actId="478"/>
        <pc:sldMkLst>
          <pc:docMk/>
          <pc:sldMk cId="3013052432" sldId="2147483592"/>
        </pc:sldMkLst>
        <pc:spChg chg="add mod">
          <ac:chgData name="Christopher Bonanno (cmbonann)" userId="76ed5562-b536-44ea-ab3a-7c85f7d07a94" providerId="ADAL" clId="{B163D72B-090C-5022-8496-1B6C42AA17A3}" dt="2025-10-21T23:30:03.327" v="163"/>
          <ac:spMkLst>
            <pc:docMk/>
            <pc:sldMk cId="3013052432" sldId="2147483592"/>
            <ac:spMk id="12" creationId="{50C6CB48-2F1B-CF1F-BCC8-E230BA2F4838}"/>
          </ac:spMkLst>
        </pc:spChg>
        <pc:spChg chg="add mod">
          <ac:chgData name="Christopher Bonanno (cmbonann)" userId="76ed5562-b536-44ea-ab3a-7c85f7d07a94" providerId="ADAL" clId="{B163D72B-090C-5022-8496-1B6C42AA17A3}" dt="2025-10-21T23:30:03.327" v="163"/>
          <ac:spMkLst>
            <pc:docMk/>
            <pc:sldMk cId="3013052432" sldId="2147483592"/>
            <ac:spMk id="13" creationId="{00D3C5CB-FDF0-EF92-C757-59AF605E7D52}"/>
          </ac:spMkLst>
        </pc:spChg>
        <pc:spChg chg="add mod">
          <ac:chgData name="Christopher Bonanno (cmbonann)" userId="76ed5562-b536-44ea-ab3a-7c85f7d07a94" providerId="ADAL" clId="{B163D72B-090C-5022-8496-1B6C42AA17A3}" dt="2025-10-21T23:30:03.327" v="163"/>
          <ac:spMkLst>
            <pc:docMk/>
            <pc:sldMk cId="3013052432" sldId="2147483592"/>
            <ac:spMk id="14" creationId="{46571029-129D-C92C-94E6-ED5076B5583F}"/>
          </ac:spMkLst>
        </pc:spChg>
        <pc:spChg chg="add mod">
          <ac:chgData name="Christopher Bonanno (cmbonann)" userId="76ed5562-b536-44ea-ab3a-7c85f7d07a94" providerId="ADAL" clId="{B163D72B-090C-5022-8496-1B6C42AA17A3}" dt="2025-10-21T23:30:03.327" v="163"/>
          <ac:spMkLst>
            <pc:docMk/>
            <pc:sldMk cId="3013052432" sldId="2147483592"/>
            <ac:spMk id="15" creationId="{0428919D-5B22-2573-C6E3-B41B59D25084}"/>
          </ac:spMkLst>
        </pc:spChg>
      </pc:sldChg>
      <pc:sldChg chg="modSp mod">
        <pc:chgData name="Christopher Bonanno (cmbonann)" userId="76ed5562-b536-44ea-ab3a-7c85f7d07a94" providerId="ADAL" clId="{B163D72B-090C-5022-8496-1B6C42AA17A3}" dt="2025-10-22T06:53:12.906" v="2057" actId="20577"/>
        <pc:sldMkLst>
          <pc:docMk/>
          <pc:sldMk cId="50004949" sldId="2147483596"/>
        </pc:sldMkLst>
        <pc:spChg chg="mod">
          <ac:chgData name="Christopher Bonanno (cmbonann)" userId="76ed5562-b536-44ea-ab3a-7c85f7d07a94" providerId="ADAL" clId="{B163D72B-090C-5022-8496-1B6C42AA17A3}" dt="2025-10-22T06:47:15.030" v="1766" actId="1076"/>
          <ac:spMkLst>
            <pc:docMk/>
            <pc:sldMk cId="50004949" sldId="2147483596"/>
            <ac:spMk id="4" creationId="{8BD191D0-5AB5-0BFD-3749-82EA6964DFBF}"/>
          </ac:spMkLst>
        </pc:spChg>
        <pc:spChg chg="mod">
          <ac:chgData name="Christopher Bonanno (cmbonann)" userId="76ed5562-b536-44ea-ab3a-7c85f7d07a94" providerId="ADAL" clId="{B163D72B-090C-5022-8496-1B6C42AA17A3}" dt="2025-10-22T06:52:47.954" v="2046" actId="1076"/>
          <ac:spMkLst>
            <pc:docMk/>
            <pc:sldMk cId="50004949" sldId="2147483596"/>
            <ac:spMk id="11" creationId="{93E45BFE-F7BA-1635-0A61-5361B7AFDB9F}"/>
          </ac:spMkLst>
        </pc:spChg>
        <pc:spChg chg="mod">
          <ac:chgData name="Christopher Bonanno (cmbonann)" userId="76ed5562-b536-44ea-ab3a-7c85f7d07a94" providerId="ADAL" clId="{B163D72B-090C-5022-8496-1B6C42AA17A3}" dt="2025-10-22T06:53:12.906" v="2057" actId="20577"/>
          <ac:spMkLst>
            <pc:docMk/>
            <pc:sldMk cId="50004949" sldId="2147483596"/>
            <ac:spMk id="22" creationId="{C80C3398-B587-F69B-66F2-35DBA5DE8FAB}"/>
          </ac:spMkLst>
        </pc:spChg>
        <pc:picChg chg="mod">
          <ac:chgData name="Christopher Bonanno (cmbonann)" userId="76ed5562-b536-44ea-ab3a-7c85f7d07a94" providerId="ADAL" clId="{B163D72B-090C-5022-8496-1B6C42AA17A3}" dt="2025-10-22T06:48:00.635" v="1782" actId="1076"/>
          <ac:picMkLst>
            <pc:docMk/>
            <pc:sldMk cId="50004949" sldId="2147483596"/>
            <ac:picMk id="17" creationId="{18DBC97A-87C9-96CB-7313-061E92E51DC1}"/>
          </ac:picMkLst>
        </pc:picChg>
      </pc:sldChg>
      <pc:sldChg chg="modSp add mod ord">
        <pc:chgData name="Christopher Bonanno (cmbonann)" userId="76ed5562-b536-44ea-ab3a-7c85f7d07a94" providerId="ADAL" clId="{B163D72B-090C-5022-8496-1B6C42AA17A3}" dt="2025-10-21T23:53:33.146" v="716" actId="20578"/>
        <pc:sldMkLst>
          <pc:docMk/>
          <pc:sldMk cId="4034065058" sldId="2147483600"/>
        </pc:sldMkLst>
        <pc:spChg chg="mod">
          <ac:chgData name="Christopher Bonanno (cmbonann)" userId="76ed5562-b536-44ea-ab3a-7c85f7d07a94" providerId="ADAL" clId="{B163D72B-090C-5022-8496-1B6C42AA17A3}" dt="2025-10-21T23:35:01.684" v="319" actId="255"/>
          <ac:spMkLst>
            <pc:docMk/>
            <pc:sldMk cId="4034065058" sldId="2147483600"/>
            <ac:spMk id="8" creationId="{BF1F3CD4-F451-2230-A6B5-D7B50EA8F794}"/>
          </ac:spMkLst>
        </pc:spChg>
      </pc:sldChg>
      <pc:sldChg chg="modSp add mod ord">
        <pc:chgData name="Christopher Bonanno (cmbonann)" userId="76ed5562-b536-44ea-ab3a-7c85f7d07a94" providerId="ADAL" clId="{B163D72B-090C-5022-8496-1B6C42AA17A3}" dt="2025-10-22T00:08:21.779" v="925" actId="20578"/>
        <pc:sldMkLst>
          <pc:docMk/>
          <pc:sldMk cId="2257632464" sldId="2147483601"/>
        </pc:sldMkLst>
        <pc:spChg chg="mod">
          <ac:chgData name="Christopher Bonanno (cmbonann)" userId="76ed5562-b536-44ea-ab3a-7c85f7d07a94" providerId="ADAL" clId="{B163D72B-090C-5022-8496-1B6C42AA17A3}" dt="2025-10-22T00:08:17.562" v="924" actId="20577"/>
          <ac:spMkLst>
            <pc:docMk/>
            <pc:sldMk cId="2257632464" sldId="2147483601"/>
            <ac:spMk id="8" creationId="{BC05F9A8-B766-C58D-D737-3308FCE0E7C2}"/>
          </ac:spMkLst>
        </pc:spChg>
      </pc:sldChg>
      <pc:sldChg chg="modSp add mod">
        <pc:chgData name="Christopher Bonanno (cmbonann)" userId="76ed5562-b536-44ea-ab3a-7c85f7d07a94" providerId="ADAL" clId="{B163D72B-090C-5022-8496-1B6C42AA17A3}" dt="2025-10-22T02:44:14.979" v="1133" actId="20577"/>
        <pc:sldMkLst>
          <pc:docMk/>
          <pc:sldMk cId="2844142528" sldId="2147483602"/>
        </pc:sldMkLst>
        <pc:spChg chg="mod">
          <ac:chgData name="Christopher Bonanno (cmbonann)" userId="76ed5562-b536-44ea-ab3a-7c85f7d07a94" providerId="ADAL" clId="{B163D72B-090C-5022-8496-1B6C42AA17A3}" dt="2025-10-22T02:44:14.979" v="1133" actId="20577"/>
          <ac:spMkLst>
            <pc:docMk/>
            <pc:sldMk cId="2844142528" sldId="2147483602"/>
            <ac:spMk id="8" creationId="{7015D361-F870-A117-AAEC-937095D4234A}"/>
          </ac:spMkLst>
        </pc:spChg>
      </pc:sldChg>
      <pc:sldChg chg="addSp delSp modSp add mod ord">
        <pc:chgData name="Christopher Bonanno (cmbonann)" userId="76ed5562-b536-44ea-ab3a-7c85f7d07a94" providerId="ADAL" clId="{B163D72B-090C-5022-8496-1B6C42AA17A3}" dt="2025-10-22T06:23:23.635" v="1620" actId="20578"/>
        <pc:sldMkLst>
          <pc:docMk/>
          <pc:sldMk cId="315427803" sldId="2147483603"/>
        </pc:sldMkLst>
        <pc:spChg chg="mod">
          <ac:chgData name="Christopher Bonanno (cmbonann)" userId="76ed5562-b536-44ea-ab3a-7c85f7d07a94" providerId="ADAL" clId="{B163D72B-090C-5022-8496-1B6C42AA17A3}" dt="2025-10-21T23:52:56.040" v="702" actId="20577"/>
          <ac:spMkLst>
            <pc:docMk/>
            <pc:sldMk cId="315427803" sldId="2147483603"/>
            <ac:spMk id="2" creationId="{7966D3B0-7C38-BC2C-FFC8-8EFFB4E1D378}"/>
          </ac:spMkLst>
        </pc:spChg>
        <pc:spChg chg="mod">
          <ac:chgData name="Christopher Bonanno (cmbonann)" userId="76ed5562-b536-44ea-ab3a-7c85f7d07a94" providerId="ADAL" clId="{B163D72B-090C-5022-8496-1B6C42AA17A3}" dt="2025-10-21T23:54:14.578" v="735" actId="313"/>
          <ac:spMkLst>
            <pc:docMk/>
            <pc:sldMk cId="315427803" sldId="2147483603"/>
            <ac:spMk id="3" creationId="{865E8FDD-B034-9A59-A5F3-8AC240B3809E}"/>
          </ac:spMkLst>
        </pc:spChg>
        <pc:spChg chg="mod">
          <ac:chgData name="Christopher Bonanno (cmbonann)" userId="76ed5562-b536-44ea-ab3a-7c85f7d07a94" providerId="ADAL" clId="{B163D72B-090C-5022-8496-1B6C42AA17A3}" dt="2025-10-21T23:52:36.595" v="675" actId="20577"/>
          <ac:spMkLst>
            <pc:docMk/>
            <pc:sldMk cId="315427803" sldId="2147483603"/>
            <ac:spMk id="4" creationId="{71C1B918-E8F4-84F3-C481-9E122E0E7E80}"/>
          </ac:spMkLst>
        </pc:spChg>
        <pc:graphicFrameChg chg="add mod modGraphic">
          <ac:chgData name="Christopher Bonanno (cmbonann)" userId="76ed5562-b536-44ea-ab3a-7c85f7d07a94" providerId="ADAL" clId="{B163D72B-090C-5022-8496-1B6C42AA17A3}" dt="2025-10-21T23:59:34.085" v="752" actId="1076"/>
          <ac:graphicFrameMkLst>
            <pc:docMk/>
            <pc:sldMk cId="315427803" sldId="2147483603"/>
            <ac:graphicFrameMk id="6" creationId="{57E0724A-8B4B-00C5-B92A-C416F10589CC}"/>
          </ac:graphicFrameMkLst>
        </pc:graphicFrameChg>
      </pc:sldChg>
      <pc:sldChg chg="addSp delSp modSp add mod">
        <pc:chgData name="Christopher Bonanno (cmbonann)" userId="76ed5562-b536-44ea-ab3a-7c85f7d07a94" providerId="ADAL" clId="{B163D72B-090C-5022-8496-1B6C42AA17A3}" dt="2025-10-21T23:59:45.100" v="753" actId="255"/>
        <pc:sldMkLst>
          <pc:docMk/>
          <pc:sldMk cId="2969328852" sldId="2147483604"/>
        </pc:sldMkLst>
        <pc:spChg chg="mod">
          <ac:chgData name="Christopher Bonanno (cmbonann)" userId="76ed5562-b536-44ea-ab3a-7c85f7d07a94" providerId="ADAL" clId="{B163D72B-090C-5022-8496-1B6C42AA17A3}" dt="2025-10-21T23:53:50.810" v="724" actId="20577"/>
          <ac:spMkLst>
            <pc:docMk/>
            <pc:sldMk cId="2969328852" sldId="2147483604"/>
            <ac:spMk id="2" creationId="{606F0E99-5790-103D-43A8-A270C5220E06}"/>
          </ac:spMkLst>
        </pc:spChg>
        <pc:spChg chg="mod">
          <ac:chgData name="Christopher Bonanno (cmbonann)" userId="76ed5562-b536-44ea-ab3a-7c85f7d07a94" providerId="ADAL" clId="{B163D72B-090C-5022-8496-1B6C42AA17A3}" dt="2025-10-21T23:54:11.493" v="734" actId="313"/>
          <ac:spMkLst>
            <pc:docMk/>
            <pc:sldMk cId="2969328852" sldId="2147483604"/>
            <ac:spMk id="3" creationId="{6A723106-1440-6CE6-F6C5-93320E0426FA}"/>
          </ac:spMkLst>
        </pc:spChg>
        <pc:spChg chg="mod">
          <ac:chgData name="Christopher Bonanno (cmbonann)" userId="76ed5562-b536-44ea-ab3a-7c85f7d07a94" providerId="ADAL" clId="{B163D72B-090C-5022-8496-1B6C42AA17A3}" dt="2025-10-21T23:58:59.115" v="746" actId="20577"/>
          <ac:spMkLst>
            <pc:docMk/>
            <pc:sldMk cId="2969328852" sldId="2147483604"/>
            <ac:spMk id="4" creationId="{443E3CA1-B9BD-49EF-D0C0-69A36660CF7A}"/>
          </ac:spMkLst>
        </pc:spChg>
        <pc:graphicFrameChg chg="add mod modGraphic">
          <ac:chgData name="Christopher Bonanno (cmbonann)" userId="76ed5562-b536-44ea-ab3a-7c85f7d07a94" providerId="ADAL" clId="{B163D72B-090C-5022-8496-1B6C42AA17A3}" dt="2025-10-21T23:59:45.100" v="753" actId="255"/>
          <ac:graphicFrameMkLst>
            <pc:docMk/>
            <pc:sldMk cId="2969328852" sldId="2147483604"/>
            <ac:graphicFrameMk id="5" creationId="{6FEA0868-E4DD-D7BF-EB04-260792373D75}"/>
          </ac:graphicFrameMkLst>
        </pc:graphicFrameChg>
      </pc:sldChg>
      <pc:sldChg chg="addSp delSp modSp add mod">
        <pc:chgData name="Christopher Bonanno (cmbonann)" userId="76ed5562-b536-44ea-ab3a-7c85f7d07a94" providerId="ADAL" clId="{B163D72B-090C-5022-8496-1B6C42AA17A3}" dt="2025-10-22T00:01:47.767" v="801" actId="6549"/>
        <pc:sldMkLst>
          <pc:docMk/>
          <pc:sldMk cId="3992164730" sldId="2147483605"/>
        </pc:sldMkLst>
        <pc:spChg chg="mod">
          <ac:chgData name="Christopher Bonanno (cmbonann)" userId="76ed5562-b536-44ea-ab3a-7c85f7d07a94" providerId="ADAL" clId="{B163D72B-090C-5022-8496-1B6C42AA17A3}" dt="2025-10-22T00:00:33.813" v="777" actId="20577"/>
          <ac:spMkLst>
            <pc:docMk/>
            <pc:sldMk cId="3992164730" sldId="2147483605"/>
            <ac:spMk id="2" creationId="{A928031E-7A3A-812A-4498-13DD5152190D}"/>
          </ac:spMkLst>
        </pc:spChg>
        <pc:spChg chg="mod">
          <ac:chgData name="Christopher Bonanno (cmbonann)" userId="76ed5562-b536-44ea-ab3a-7c85f7d07a94" providerId="ADAL" clId="{B163D72B-090C-5022-8496-1B6C42AA17A3}" dt="2025-10-22T00:00:51.289" v="790" actId="20577"/>
          <ac:spMkLst>
            <pc:docMk/>
            <pc:sldMk cId="3992164730" sldId="2147483605"/>
            <ac:spMk id="3" creationId="{70B140BD-29B5-0B00-0CFA-642BA1E7F5CF}"/>
          </ac:spMkLst>
        </pc:spChg>
        <pc:spChg chg="mod">
          <ac:chgData name="Christopher Bonanno (cmbonann)" userId="76ed5562-b536-44ea-ab3a-7c85f7d07a94" providerId="ADAL" clId="{B163D72B-090C-5022-8496-1B6C42AA17A3}" dt="2025-10-22T00:01:17.738" v="795" actId="20577"/>
          <ac:spMkLst>
            <pc:docMk/>
            <pc:sldMk cId="3992164730" sldId="2147483605"/>
            <ac:spMk id="4" creationId="{F0CB71ED-5CA2-CE31-3C3A-0F68FF467685}"/>
          </ac:spMkLst>
        </pc:spChg>
        <pc:graphicFrameChg chg="add mod modGraphic">
          <ac:chgData name="Christopher Bonanno (cmbonann)" userId="76ed5562-b536-44ea-ab3a-7c85f7d07a94" providerId="ADAL" clId="{B163D72B-090C-5022-8496-1B6C42AA17A3}" dt="2025-10-22T00:01:47.767" v="801" actId="6549"/>
          <ac:graphicFrameMkLst>
            <pc:docMk/>
            <pc:sldMk cId="3992164730" sldId="2147483605"/>
            <ac:graphicFrameMk id="6" creationId="{DBC8A024-6D91-6A45-0C3D-DB2D7185FDE2}"/>
          </ac:graphicFrameMkLst>
        </pc:graphicFrameChg>
      </pc:sldChg>
      <pc:sldChg chg="addSp delSp modSp add mod">
        <pc:chgData name="Christopher Bonanno (cmbonann)" userId="76ed5562-b536-44ea-ab3a-7c85f7d07a94" providerId="ADAL" clId="{B163D72B-090C-5022-8496-1B6C42AA17A3}" dt="2025-10-22T00:03:43.119" v="840" actId="404"/>
        <pc:sldMkLst>
          <pc:docMk/>
          <pc:sldMk cId="4203207550" sldId="2147483606"/>
        </pc:sldMkLst>
        <pc:spChg chg="mod">
          <ac:chgData name="Christopher Bonanno (cmbonann)" userId="76ed5562-b536-44ea-ab3a-7c85f7d07a94" providerId="ADAL" clId="{B163D72B-090C-5022-8496-1B6C42AA17A3}" dt="2025-10-22T00:02:04.279" v="826" actId="20577"/>
          <ac:spMkLst>
            <pc:docMk/>
            <pc:sldMk cId="4203207550" sldId="2147483606"/>
            <ac:spMk id="2" creationId="{7F8AB426-40AA-B2D9-1F02-DB002306F68E}"/>
          </ac:spMkLst>
        </pc:spChg>
        <pc:spChg chg="mod">
          <ac:chgData name="Christopher Bonanno (cmbonann)" userId="76ed5562-b536-44ea-ab3a-7c85f7d07a94" providerId="ADAL" clId="{B163D72B-090C-5022-8496-1B6C42AA17A3}" dt="2025-10-22T00:02:31.922" v="832" actId="33524"/>
          <ac:spMkLst>
            <pc:docMk/>
            <pc:sldMk cId="4203207550" sldId="2147483606"/>
            <ac:spMk id="4" creationId="{E2A64524-F921-1AC5-5615-D4E52D960FEE}"/>
          </ac:spMkLst>
        </pc:spChg>
        <pc:graphicFrameChg chg="add mod modGraphic">
          <ac:chgData name="Christopher Bonanno (cmbonann)" userId="76ed5562-b536-44ea-ab3a-7c85f7d07a94" providerId="ADAL" clId="{B163D72B-090C-5022-8496-1B6C42AA17A3}" dt="2025-10-22T00:03:43.119" v="840" actId="404"/>
          <ac:graphicFrameMkLst>
            <pc:docMk/>
            <pc:sldMk cId="4203207550" sldId="2147483606"/>
            <ac:graphicFrameMk id="6" creationId="{FC2CF37B-C05F-A865-F724-C2B2D0CAE7AA}"/>
          </ac:graphicFrameMkLst>
        </pc:graphicFrameChg>
      </pc:sldChg>
      <pc:sldChg chg="delSp modSp add mod ord">
        <pc:chgData name="Christopher Bonanno (cmbonann)" userId="76ed5562-b536-44ea-ab3a-7c85f7d07a94" providerId="ADAL" clId="{B163D72B-090C-5022-8496-1B6C42AA17A3}" dt="2025-10-22T00:07:11.785" v="907" actId="20578"/>
        <pc:sldMkLst>
          <pc:docMk/>
          <pc:sldMk cId="1191429417" sldId="2147483607"/>
        </pc:sldMkLst>
        <pc:spChg chg="mod">
          <ac:chgData name="Christopher Bonanno (cmbonann)" userId="76ed5562-b536-44ea-ab3a-7c85f7d07a94" providerId="ADAL" clId="{B163D72B-090C-5022-8496-1B6C42AA17A3}" dt="2025-10-22T00:05:51.730" v="883" actId="1076"/>
          <ac:spMkLst>
            <pc:docMk/>
            <pc:sldMk cId="1191429417" sldId="2147483607"/>
            <ac:spMk id="2" creationId="{B9DFF556-96FB-2824-9E6E-271D4C99C48A}"/>
          </ac:spMkLst>
        </pc:spChg>
        <pc:spChg chg="mod">
          <ac:chgData name="Christopher Bonanno (cmbonann)" userId="76ed5562-b536-44ea-ab3a-7c85f7d07a94" providerId="ADAL" clId="{B163D72B-090C-5022-8496-1B6C42AA17A3}" dt="2025-10-22T00:07:00.932" v="906" actId="20577"/>
          <ac:spMkLst>
            <pc:docMk/>
            <pc:sldMk cId="1191429417" sldId="2147483607"/>
            <ac:spMk id="3" creationId="{92ACB3CF-82F1-A417-95FB-891E9B3D7B03}"/>
          </ac:spMkLst>
        </pc:spChg>
        <pc:spChg chg="mod">
          <ac:chgData name="Christopher Bonanno (cmbonann)" userId="76ed5562-b536-44ea-ab3a-7c85f7d07a94" providerId="ADAL" clId="{B163D72B-090C-5022-8496-1B6C42AA17A3}" dt="2025-10-22T00:06:35.943" v="900" actId="404"/>
          <ac:spMkLst>
            <pc:docMk/>
            <pc:sldMk cId="1191429417" sldId="2147483607"/>
            <ac:spMk id="4" creationId="{E9C37EF4-396E-253C-0992-A79BE45DE58B}"/>
          </ac:spMkLst>
        </pc:spChg>
      </pc:sldChg>
      <pc:sldChg chg="modSp add mod">
        <pc:chgData name="Christopher Bonanno (cmbonann)" userId="76ed5562-b536-44ea-ab3a-7c85f7d07a94" providerId="ADAL" clId="{B163D72B-090C-5022-8496-1B6C42AA17A3}" dt="2025-10-22T00:09:49.942" v="974"/>
        <pc:sldMkLst>
          <pc:docMk/>
          <pc:sldMk cId="319557997" sldId="2147483608"/>
        </pc:sldMkLst>
        <pc:spChg chg="mod">
          <ac:chgData name="Christopher Bonanno (cmbonann)" userId="76ed5562-b536-44ea-ab3a-7c85f7d07a94" providerId="ADAL" clId="{B163D72B-090C-5022-8496-1B6C42AA17A3}" dt="2025-10-22T00:09:10.915" v="973" actId="20577"/>
          <ac:spMkLst>
            <pc:docMk/>
            <pc:sldMk cId="319557997" sldId="2147483608"/>
            <ac:spMk id="2" creationId="{A960B204-837F-C2D7-3690-867A43BC145B}"/>
          </ac:spMkLst>
        </pc:spChg>
        <pc:spChg chg="mod">
          <ac:chgData name="Christopher Bonanno (cmbonann)" userId="76ed5562-b536-44ea-ab3a-7c85f7d07a94" providerId="ADAL" clId="{B163D72B-090C-5022-8496-1B6C42AA17A3}" dt="2025-10-22T00:09:49.942" v="974"/>
          <ac:spMkLst>
            <pc:docMk/>
            <pc:sldMk cId="319557997" sldId="2147483608"/>
            <ac:spMk id="3" creationId="{D7938B27-F18C-7D28-0CB5-A759FF7E31A5}"/>
          </ac:spMkLst>
        </pc:spChg>
      </pc:sldChg>
      <pc:sldChg chg="modSp add mod">
        <pc:chgData name="Christopher Bonanno (cmbonann)" userId="76ed5562-b536-44ea-ab3a-7c85f7d07a94" providerId="ADAL" clId="{B163D72B-090C-5022-8496-1B6C42AA17A3}" dt="2025-10-22T06:38:14.210" v="1727" actId="20577"/>
        <pc:sldMkLst>
          <pc:docMk/>
          <pc:sldMk cId="2617681366" sldId="2147483609"/>
        </pc:sldMkLst>
        <pc:spChg chg="mod">
          <ac:chgData name="Christopher Bonanno (cmbonann)" userId="76ed5562-b536-44ea-ab3a-7c85f7d07a94" providerId="ADAL" clId="{B163D72B-090C-5022-8496-1B6C42AA17A3}" dt="2025-10-22T06:34:15.002" v="1705"/>
          <ac:spMkLst>
            <pc:docMk/>
            <pc:sldMk cId="2617681366" sldId="2147483609"/>
            <ac:spMk id="1309" creationId="{EC700171-3F78-3D76-CED0-F5E95E4A28B9}"/>
          </ac:spMkLst>
        </pc:spChg>
        <pc:spChg chg="mod">
          <ac:chgData name="Christopher Bonanno (cmbonann)" userId="76ed5562-b536-44ea-ab3a-7c85f7d07a94" providerId="ADAL" clId="{B163D72B-090C-5022-8496-1B6C42AA17A3}" dt="2025-10-22T06:32:49.083" v="1704"/>
          <ac:spMkLst>
            <pc:docMk/>
            <pc:sldMk cId="2617681366" sldId="2147483609"/>
            <ac:spMk id="1311" creationId="{A565BBEC-BCFD-1FFE-77AA-67E5BD6D27B4}"/>
          </ac:spMkLst>
        </pc:spChg>
        <pc:spChg chg="mod">
          <ac:chgData name="Christopher Bonanno (cmbonann)" userId="76ed5562-b536-44ea-ab3a-7c85f7d07a94" providerId="ADAL" clId="{B163D72B-090C-5022-8496-1B6C42AA17A3}" dt="2025-10-22T06:38:09.846" v="1726" actId="20577"/>
          <ac:spMkLst>
            <pc:docMk/>
            <pc:sldMk cId="2617681366" sldId="2147483609"/>
            <ac:spMk id="1312" creationId="{7E3911BA-A080-07A0-14E1-1EA21050C645}"/>
          </ac:spMkLst>
        </pc:spChg>
        <pc:spChg chg="mod">
          <ac:chgData name="Christopher Bonanno (cmbonann)" userId="76ed5562-b536-44ea-ab3a-7c85f7d07a94" providerId="ADAL" clId="{B163D72B-090C-5022-8496-1B6C42AA17A3}" dt="2025-10-22T06:37:29.378" v="1707"/>
          <ac:spMkLst>
            <pc:docMk/>
            <pc:sldMk cId="2617681366" sldId="2147483609"/>
            <ac:spMk id="1313" creationId="{89FB7622-9F81-6381-10B6-779AB92FE9B1}"/>
          </ac:spMkLst>
        </pc:spChg>
        <pc:spChg chg="mod">
          <ac:chgData name="Christopher Bonanno (cmbonann)" userId="76ed5562-b536-44ea-ab3a-7c85f7d07a94" providerId="ADAL" clId="{B163D72B-090C-5022-8496-1B6C42AA17A3}" dt="2025-10-22T06:38:14.210" v="1727" actId="20577"/>
          <ac:spMkLst>
            <pc:docMk/>
            <pc:sldMk cId="2617681366" sldId="2147483609"/>
            <ac:spMk id="1316" creationId="{141E844F-F52A-BB46-DA09-1E2D785534EE}"/>
          </ac:spMkLst>
        </pc:spChg>
        <pc:spChg chg="mod">
          <ac:chgData name="Christopher Bonanno (cmbonann)" userId="76ed5562-b536-44ea-ab3a-7c85f7d07a94" providerId="ADAL" clId="{B163D72B-090C-5022-8496-1B6C42AA17A3}" dt="2025-10-22T06:36:28.257" v="1706"/>
          <ac:spMkLst>
            <pc:docMk/>
            <pc:sldMk cId="2617681366" sldId="2147483609"/>
            <ac:spMk id="1317" creationId="{C63E28E9-868C-8D98-E97C-A44F12B8D95B}"/>
          </ac:spMkLst>
        </pc:spChg>
      </pc:sldChg>
      <pc:sldChg chg="modSp add mod">
        <pc:chgData name="Christopher Bonanno (cmbonann)" userId="76ed5562-b536-44ea-ab3a-7c85f7d07a94" providerId="ADAL" clId="{B163D72B-090C-5022-8496-1B6C42AA17A3}" dt="2025-11-18T18:12:43.027" v="2076" actId="14734"/>
        <pc:sldMkLst>
          <pc:docMk/>
          <pc:sldMk cId="1709108432" sldId="2147483610"/>
        </pc:sldMkLst>
        <pc:spChg chg="mod">
          <ac:chgData name="Christopher Bonanno (cmbonann)" userId="76ed5562-b536-44ea-ab3a-7c85f7d07a94" providerId="ADAL" clId="{B163D72B-090C-5022-8496-1B6C42AA17A3}" dt="2025-10-22T02:41:19.331" v="1106" actId="20577"/>
          <ac:spMkLst>
            <pc:docMk/>
            <pc:sldMk cId="1709108432" sldId="2147483610"/>
            <ac:spMk id="1296" creationId="{C07AB7CA-0F9E-9DE0-CF0A-A9CAFD6274FE}"/>
          </ac:spMkLst>
        </pc:spChg>
        <pc:graphicFrameChg chg="mod modGraphic">
          <ac:chgData name="Christopher Bonanno (cmbonann)" userId="76ed5562-b536-44ea-ab3a-7c85f7d07a94" providerId="ADAL" clId="{B163D72B-090C-5022-8496-1B6C42AA17A3}" dt="2025-11-18T18:12:43.027" v="2076" actId="14734"/>
          <ac:graphicFrameMkLst>
            <pc:docMk/>
            <pc:sldMk cId="1709108432" sldId="2147483610"/>
            <ac:graphicFrameMk id="2" creationId="{AF192E0B-795F-2189-2975-E455BF567411}"/>
          </ac:graphicFrameMkLst>
        </pc:graphicFrameChg>
      </pc:sldChg>
      <pc:sldChg chg="delSp add mod ord modShow">
        <pc:chgData name="Christopher Bonanno (cmbonann)" userId="76ed5562-b536-44ea-ab3a-7c85f7d07a94" providerId="ADAL" clId="{B163D72B-090C-5022-8496-1B6C42AA17A3}" dt="2025-10-22T06:23:14.814" v="1619" actId="20578"/>
        <pc:sldMkLst>
          <pc:docMk/>
          <pc:sldMk cId="1834648561" sldId="2147483611"/>
        </pc:sldMkLst>
      </pc:sldChg>
      <pc:sldChg chg="addSp delSp modSp add mod ord modShow modNotesTx">
        <pc:chgData name="Christopher Bonanno (cmbonann)" userId="76ed5562-b536-44ea-ab3a-7c85f7d07a94" providerId="ADAL" clId="{B163D72B-090C-5022-8496-1B6C42AA17A3}" dt="2025-11-12T19:28:52.496" v="2074" actId="6549"/>
        <pc:sldMkLst>
          <pc:docMk/>
          <pc:sldMk cId="2553817117" sldId="2147483613"/>
        </pc:sldMkLst>
        <pc:spChg chg="add mod">
          <ac:chgData name="Christopher Bonanno (cmbonann)" userId="76ed5562-b536-44ea-ab3a-7c85f7d07a94" providerId="ADAL" clId="{B163D72B-090C-5022-8496-1B6C42AA17A3}" dt="2025-10-22T06:17:14.354" v="1583"/>
          <ac:spMkLst>
            <pc:docMk/>
            <pc:sldMk cId="2553817117" sldId="2147483613"/>
            <ac:spMk id="12" creationId="{14442AF0-943A-FA7B-DF7F-619C067776C7}"/>
          </ac:spMkLst>
        </pc:spChg>
        <pc:spChg chg="add mod">
          <ac:chgData name="Christopher Bonanno (cmbonann)" userId="76ed5562-b536-44ea-ab3a-7c85f7d07a94" providerId="ADAL" clId="{B163D72B-090C-5022-8496-1B6C42AA17A3}" dt="2025-10-22T06:17:14.354" v="1583"/>
          <ac:spMkLst>
            <pc:docMk/>
            <pc:sldMk cId="2553817117" sldId="2147483613"/>
            <ac:spMk id="13" creationId="{0ADEE3B7-5C60-62C3-1D11-758F9D9C14A6}"/>
          </ac:spMkLst>
        </pc:spChg>
        <pc:spChg chg="add mod">
          <ac:chgData name="Christopher Bonanno (cmbonann)" userId="76ed5562-b536-44ea-ab3a-7c85f7d07a94" providerId="ADAL" clId="{B163D72B-090C-5022-8496-1B6C42AA17A3}" dt="2025-10-22T06:17:14.354" v="1583"/>
          <ac:spMkLst>
            <pc:docMk/>
            <pc:sldMk cId="2553817117" sldId="2147483613"/>
            <ac:spMk id="14" creationId="{A720118C-5CFD-25C6-AD90-D3DAB0069C29}"/>
          </ac:spMkLst>
        </pc:spChg>
        <pc:spChg chg="add mod">
          <ac:chgData name="Christopher Bonanno (cmbonann)" userId="76ed5562-b536-44ea-ab3a-7c85f7d07a94" providerId="ADAL" clId="{B163D72B-090C-5022-8496-1B6C42AA17A3}" dt="2025-10-22T06:17:14.354" v="1583"/>
          <ac:spMkLst>
            <pc:docMk/>
            <pc:sldMk cId="2553817117" sldId="2147483613"/>
            <ac:spMk id="15" creationId="{90F27AEA-C745-1E4D-6FA0-FF0DFC71E026}"/>
          </ac:spMkLst>
        </pc:spChg>
        <pc:spChg chg="add mod">
          <ac:chgData name="Christopher Bonanno (cmbonann)" userId="76ed5562-b536-44ea-ab3a-7c85f7d07a94" providerId="ADAL" clId="{B163D72B-090C-5022-8496-1B6C42AA17A3}" dt="2025-10-22T06:17:14.354" v="1583"/>
          <ac:spMkLst>
            <pc:docMk/>
            <pc:sldMk cId="2553817117" sldId="2147483613"/>
            <ac:spMk id="17" creationId="{B231B41E-F708-29F9-0CBD-CAD3FDB05673}"/>
          </ac:spMkLst>
        </pc:spChg>
        <pc:spChg chg="add mod">
          <ac:chgData name="Christopher Bonanno (cmbonann)" userId="76ed5562-b536-44ea-ab3a-7c85f7d07a94" providerId="ADAL" clId="{B163D72B-090C-5022-8496-1B6C42AA17A3}" dt="2025-10-22T06:17:14.354" v="1583"/>
          <ac:spMkLst>
            <pc:docMk/>
            <pc:sldMk cId="2553817117" sldId="2147483613"/>
            <ac:spMk id="18" creationId="{0C87CA7F-0A39-8278-BE47-AB64B6CE707F}"/>
          </ac:spMkLst>
        </pc:spChg>
        <pc:spChg chg="add mod">
          <ac:chgData name="Christopher Bonanno (cmbonann)" userId="76ed5562-b536-44ea-ab3a-7c85f7d07a94" providerId="ADAL" clId="{B163D72B-090C-5022-8496-1B6C42AA17A3}" dt="2025-10-22T06:22:01.217" v="1616"/>
          <ac:spMkLst>
            <pc:docMk/>
            <pc:sldMk cId="2553817117" sldId="2147483613"/>
            <ac:spMk id="27" creationId="{F65AD620-DEE9-9EBA-909D-4D0C50733169}"/>
          </ac:spMkLst>
        </pc:spChg>
        <pc:spChg chg="add mod">
          <ac:chgData name="Christopher Bonanno (cmbonann)" userId="76ed5562-b536-44ea-ab3a-7c85f7d07a94" providerId="ADAL" clId="{B163D72B-090C-5022-8496-1B6C42AA17A3}" dt="2025-10-22T18:30:29.289" v="2073" actId="20577"/>
          <ac:spMkLst>
            <pc:docMk/>
            <pc:sldMk cId="2553817117" sldId="2147483613"/>
            <ac:spMk id="31" creationId="{E3FF0858-92AC-20C0-9680-D01E61749225}"/>
          </ac:spMkLst>
        </pc:spChg>
        <pc:picChg chg="add mod">
          <ac:chgData name="Christopher Bonanno (cmbonann)" userId="76ed5562-b536-44ea-ab3a-7c85f7d07a94" providerId="ADAL" clId="{B163D72B-090C-5022-8496-1B6C42AA17A3}" dt="2025-10-22T06:20:56.843" v="1612" actId="1076"/>
          <ac:picMkLst>
            <pc:docMk/>
            <pc:sldMk cId="2553817117" sldId="2147483613"/>
            <ac:picMk id="19" creationId="{65641554-5A32-B934-0C04-9B7AAB8B6E84}"/>
          </ac:picMkLst>
        </pc:picChg>
      </pc:sldChg>
      <pc:sldMasterChg chg="addSldLayout delSldLayout">
        <pc:chgData name="Christopher Bonanno (cmbonann)" userId="76ed5562-b536-44ea-ab3a-7c85f7d07a94" providerId="ADAL" clId="{B163D72B-090C-5022-8496-1B6C42AA17A3}" dt="2025-10-22T06:54:00.619" v="2059" actId="2696"/>
        <pc:sldMasterMkLst>
          <pc:docMk/>
          <pc:sldMasterMk cId="0" sldId="2147483752"/>
        </pc:sldMasterMkLst>
        <pc:sldLayoutChg chg="add del">
          <pc:chgData name="Christopher Bonanno (cmbonann)" userId="76ed5562-b536-44ea-ab3a-7c85f7d07a94" providerId="ADAL" clId="{B163D72B-090C-5022-8496-1B6C42AA17A3}" dt="2025-10-21T23:37:02.422" v="378" actId="2696"/>
          <pc:sldLayoutMkLst>
            <pc:docMk/>
            <pc:sldMasterMk cId="0" sldId="2147483752"/>
            <pc:sldLayoutMk cId="173852371" sldId="21474837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5127" y="8844454"/>
            <a:ext cx="1047748" cy="1403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2">
          <a:extLst>
            <a:ext uri="{FF2B5EF4-FFF2-40B4-BE49-F238E27FC236}">
              <a16:creationId xmlns:a16="http://schemas.microsoft.com/office/drawing/2014/main" id="{59AF832D-576E-0CB5-892F-6244F969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2c48fdddf43_0_1187:notes">
            <a:extLst>
              <a:ext uri="{FF2B5EF4-FFF2-40B4-BE49-F238E27FC236}">
                <a16:creationId xmlns:a16="http://schemas.microsoft.com/office/drawing/2014/main" id="{00CEC0B8-E8D5-E66C-11E8-E217286A1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2c48fdddf43_0_1187:notes">
            <a:extLst>
              <a:ext uri="{FF2B5EF4-FFF2-40B4-BE49-F238E27FC236}">
                <a16:creationId xmlns:a16="http://schemas.microsoft.com/office/drawing/2014/main" id="{D6BDD61D-F47A-59C0-5EC2-1D9D337D8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&lt;Optional&gt;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g2c48fdddf43_0_1187:notes">
            <a:extLst>
              <a:ext uri="{FF2B5EF4-FFF2-40B4-BE49-F238E27FC236}">
                <a16:creationId xmlns:a16="http://schemas.microsoft.com/office/drawing/2014/main" id="{29010347-870A-F1CA-5ADB-3401AF5982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01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>
          <a:extLst>
            <a:ext uri="{FF2B5EF4-FFF2-40B4-BE49-F238E27FC236}">
              <a16:creationId xmlns:a16="http://schemas.microsoft.com/office/drawing/2014/main" id="{D595E258-66AA-8DDA-5316-E524AE35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dd8d48d003_0_77:notes">
            <a:extLst>
              <a:ext uri="{FF2B5EF4-FFF2-40B4-BE49-F238E27FC236}">
                <a16:creationId xmlns:a16="http://schemas.microsoft.com/office/drawing/2014/main" id="{E7FF71B0-CBE7-90B3-ABA6-D09BB13D5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dd8d48d003_0_77:notes">
            <a:extLst>
              <a:ext uri="{FF2B5EF4-FFF2-40B4-BE49-F238E27FC236}">
                <a16:creationId xmlns:a16="http://schemas.microsoft.com/office/drawing/2014/main" id="{2F2A0031-2379-C4BB-76EE-277030563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/>
              <a:t>&lt;Optional&gt;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1250" name="Google Shape;1250;g2dd8d48d003_0_77:notes">
            <a:extLst>
              <a:ext uri="{FF2B5EF4-FFF2-40B4-BE49-F238E27FC236}">
                <a16:creationId xmlns:a16="http://schemas.microsoft.com/office/drawing/2014/main" id="{3C49C0D2-E2A1-CCB0-40E0-C6E884DCEA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0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BAEA3-7979-2F06-AFC3-61A55C6D2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29DA0-200D-799C-4882-001512D0A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6133D-8858-2303-E71D-F8D2B8665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Esta </a:t>
            </a:r>
            <a:r>
              <a:rPr lang="en-US" sz="2400" err="1"/>
              <a:t>diapositiva</a:t>
            </a:r>
            <a:r>
              <a:rPr lang="en-US" sz="2400"/>
              <a:t> </a:t>
            </a:r>
            <a:r>
              <a:rPr lang="en-US" sz="2400" err="1"/>
              <a:t>explica</a:t>
            </a:r>
            <a:r>
              <a:rPr lang="en-US" sz="2400"/>
              <a:t> </a:t>
            </a:r>
            <a:r>
              <a:rPr lang="en-US" sz="2400" b="1" err="1"/>
              <a:t>cómo</a:t>
            </a:r>
            <a:r>
              <a:rPr lang="en-US" sz="2400" b="1"/>
              <a:t> </a:t>
            </a:r>
            <a:r>
              <a:rPr lang="en-US" sz="2400" b="1" err="1"/>
              <a:t>funcionan</a:t>
            </a:r>
            <a:r>
              <a:rPr lang="en-US" sz="2400" b="1"/>
              <a:t> las variables de </a:t>
            </a:r>
            <a:r>
              <a:rPr lang="en-US" sz="2400" b="1" err="1"/>
              <a:t>plantilla</a:t>
            </a:r>
            <a:r>
              <a:rPr lang="en-US" sz="2400" b="1"/>
              <a:t> (templating variables)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AppDynamics, que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basadas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motor de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b="1"/>
              <a:t>Apache Velocity</a:t>
            </a:r>
            <a:r>
              <a:rPr lang="en-US" sz="2400"/>
              <a:t>.</a:t>
            </a:r>
          </a:p>
          <a:p>
            <a:r>
              <a:rPr lang="en-US" sz="2400" err="1"/>
              <a:t>Todas</a:t>
            </a:r>
            <a:r>
              <a:rPr lang="en-US" sz="2400"/>
              <a:t> las variables </a:t>
            </a:r>
            <a:r>
              <a:rPr lang="en-US" sz="2400" err="1"/>
              <a:t>comienzan</a:t>
            </a:r>
            <a:r>
              <a:rPr lang="en-US" sz="2400"/>
              <a:t> con un </a:t>
            </a:r>
            <a:r>
              <a:rPr lang="en-US" sz="2400" b="1" err="1"/>
              <a:t>nombre</a:t>
            </a:r>
            <a:r>
              <a:rPr lang="en-US" sz="2400" b="1"/>
              <a:t> base</a:t>
            </a:r>
            <a:r>
              <a:rPr lang="en-US" sz="2400"/>
              <a:t> (</a:t>
            </a:r>
            <a:r>
              <a:rPr lang="en-US" sz="2400" i="1"/>
              <a:t>Base Name</a:t>
            </a:r>
            <a:r>
              <a:rPr lang="en-US" sz="2400"/>
              <a:t>) y </a:t>
            </a:r>
            <a:r>
              <a:rPr lang="en-US" sz="2400" err="1"/>
              <a:t>pueden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</a:t>
            </a:r>
            <a:r>
              <a:rPr lang="en-US" sz="2400" err="1"/>
              <a:t>seguidas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o dos </a:t>
            </a:r>
            <a:r>
              <a:rPr lang="en-US" sz="2400" b="1" err="1"/>
              <a:t>clases</a:t>
            </a:r>
            <a:r>
              <a:rPr lang="en-US" sz="2400" b="1"/>
              <a:t> de </a:t>
            </a:r>
            <a:r>
              <a:rPr lang="en-US" sz="2400" b="1" err="1"/>
              <a:t>información</a:t>
            </a:r>
            <a:r>
              <a:rPr lang="en-US" sz="2400"/>
              <a:t> (</a:t>
            </a:r>
            <a:r>
              <a:rPr lang="en-US" sz="2400" i="1"/>
              <a:t>Info Classes</a:t>
            </a:r>
            <a:r>
              <a:rPr lang="en-US" sz="2400"/>
              <a:t>), que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atributos</a:t>
            </a:r>
            <a:r>
              <a:rPr lang="en-US" sz="2400"/>
              <a:t> </a:t>
            </a:r>
            <a:r>
              <a:rPr lang="en-US" sz="2400" err="1"/>
              <a:t>específicos</a:t>
            </a:r>
            <a:r>
              <a:rPr lang="en-US" sz="2400"/>
              <a:t> a </a:t>
            </a:r>
            <a:r>
              <a:rPr lang="en-US" sz="2400" err="1"/>
              <a:t>extraer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.</a:t>
            </a:r>
          </a:p>
          <a:p>
            <a:r>
              <a:rPr lang="en-US" sz="2400"/>
              <a:t>La </a:t>
            </a:r>
            <a:r>
              <a:rPr lang="en-US" sz="2400" err="1"/>
              <a:t>sintaxis</a:t>
            </a:r>
            <a:r>
              <a:rPr lang="en-US" sz="2400"/>
              <a:t> que se </a:t>
            </a:r>
            <a:r>
              <a:rPr lang="en-US" sz="2400" err="1"/>
              <a:t>utiliza</a:t>
            </a:r>
            <a:r>
              <a:rPr lang="en-US" sz="2400"/>
              <a:t> es ${baseName.infoClass1.infoClass2}, y </a:t>
            </a:r>
            <a:r>
              <a:rPr lang="en-US" sz="2400" err="1"/>
              <a:t>siempre</a:t>
            </a:r>
            <a:r>
              <a:rPr lang="en-US" sz="2400"/>
              <a:t> </a:t>
            </a:r>
            <a:r>
              <a:rPr lang="en-US" sz="2400" err="1"/>
              <a:t>debe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entre </a:t>
            </a:r>
            <a:r>
              <a:rPr lang="en-US" sz="2400" err="1"/>
              <a:t>llaves</a:t>
            </a:r>
            <a:r>
              <a:rPr lang="en-US" sz="2400"/>
              <a:t> {} </a:t>
            </a:r>
            <a:r>
              <a:rPr lang="en-US" sz="2400" err="1"/>
              <a:t>precedidas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signo</a:t>
            </a:r>
            <a:r>
              <a:rPr lang="en-US" sz="2400"/>
              <a:t> de </a:t>
            </a:r>
            <a:r>
              <a:rPr lang="en-US" sz="2400" err="1"/>
              <a:t>dólar</a:t>
            </a:r>
            <a:r>
              <a:rPr lang="en-US" sz="2400"/>
              <a:t> $.</a:t>
            </a:r>
          </a:p>
          <a:p>
            <a:r>
              <a:rPr lang="en-US" sz="2400" err="1"/>
              <a:t>Algunas</a:t>
            </a:r>
            <a:r>
              <a:rPr lang="en-US" sz="2400"/>
              <a:t> variables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asociadas</a:t>
            </a:r>
            <a:r>
              <a:rPr lang="en-US" sz="2400"/>
              <a:t> </a:t>
            </a:r>
            <a:r>
              <a:rPr lang="en-US" sz="2400" err="1"/>
              <a:t>directamente</a:t>
            </a:r>
            <a:r>
              <a:rPr lang="en-US" sz="2400"/>
              <a:t> al </a:t>
            </a:r>
            <a:r>
              <a:rPr lang="en-US" sz="2400" err="1"/>
              <a:t>nombre</a:t>
            </a:r>
            <a:r>
              <a:rPr lang="en-US" sz="2400"/>
              <a:t> base,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controllerUrl</a:t>
            </a:r>
            <a:r>
              <a:rPr lang="en-US" sz="2400"/>
              <a:t>}, </a:t>
            </a:r>
            <a:r>
              <a:rPr lang="en-US" sz="2400" err="1"/>
              <a:t>mientras</a:t>
            </a:r>
            <a:r>
              <a:rPr lang="en-US" sz="2400"/>
              <a:t> que </a:t>
            </a:r>
            <a:r>
              <a:rPr lang="en-US" sz="2400" err="1"/>
              <a:t>otras</a:t>
            </a:r>
            <a:r>
              <a:rPr lang="en-US" sz="2400"/>
              <a:t> </a:t>
            </a:r>
            <a:r>
              <a:rPr lang="en-US" sz="2400" err="1"/>
              <a:t>combinan</a:t>
            </a:r>
            <a:r>
              <a:rPr lang="en-US" sz="2400"/>
              <a:t> </a:t>
            </a:r>
            <a:r>
              <a:rPr lang="en-US" sz="2400" err="1"/>
              <a:t>clases</a:t>
            </a:r>
            <a:r>
              <a:rPr lang="en-US" sz="2400"/>
              <a:t> de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latestevent.summaryMessage</a:t>
            </a:r>
            <a:r>
              <a:rPr lang="en-US" sz="2400"/>
              <a:t>} o ${</a:t>
            </a:r>
            <a:r>
              <a:rPr lang="en-US" sz="2400" err="1"/>
              <a:t>latestevent.topSeverity</a:t>
            </a:r>
            <a:r>
              <a:rPr lang="en-US" sz="2400"/>
              <a:t>}.</a:t>
            </a:r>
          </a:p>
          <a:p>
            <a:r>
              <a:rPr lang="en-US" sz="2400" err="1"/>
              <a:t>Aquí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pantalla</a:t>
            </a:r>
            <a:r>
              <a:rPr lang="en-US" sz="2400"/>
              <a:t> </a:t>
            </a:r>
            <a:r>
              <a:rPr lang="en-US" sz="2400" err="1"/>
              <a:t>tenemos</a:t>
            </a:r>
            <a:r>
              <a:rPr lang="en-US" sz="2400"/>
              <a:t> </a:t>
            </a:r>
            <a:r>
              <a:rPr lang="en-US" sz="2400" err="1"/>
              <a:t>algunos</a:t>
            </a:r>
            <a:r>
              <a:rPr lang="en-US" sz="2400"/>
              <a:t> </a:t>
            </a:r>
            <a:r>
              <a:rPr lang="en-US" sz="2400" err="1"/>
              <a:t>ejemplos</a:t>
            </a:r>
            <a:r>
              <a:rPr lang="en-US" sz="2400"/>
              <a:t> </a:t>
            </a:r>
            <a:r>
              <a:rPr lang="en-US" sz="2400" err="1"/>
              <a:t>comunes</a:t>
            </a:r>
            <a:r>
              <a:rPr lang="en-US" sz="2400"/>
              <a:t>:</a:t>
            </a:r>
          </a:p>
          <a:p>
            <a:r>
              <a:rPr lang="en-US" sz="2400"/>
              <a:t>${</a:t>
            </a:r>
            <a:r>
              <a:rPr lang="en-US" sz="2400" err="1"/>
              <a:t>account.name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nombre</a:t>
            </a:r>
            <a:r>
              <a:rPr lang="en-US" sz="2400"/>
              <a:t> de la </a:t>
            </a:r>
            <a:r>
              <a:rPr lang="en-US" sz="2400" err="1"/>
              <a:t>cuenta</a:t>
            </a:r>
            <a:r>
              <a:rPr lang="en-US" sz="2400"/>
              <a:t> de AppDynamics.</a:t>
            </a:r>
          </a:p>
          <a:p>
            <a:r>
              <a:rPr lang="en-US" sz="2400"/>
              <a:t>${</a:t>
            </a:r>
            <a:r>
              <a:rPr lang="en-US" sz="2400" err="1"/>
              <a:t>latestevent.summaryMessage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mensaje</a:t>
            </a:r>
            <a:r>
              <a:rPr lang="en-US" sz="2400"/>
              <a:t> </a:t>
            </a:r>
            <a:r>
              <a:rPr lang="en-US" sz="2400" err="1"/>
              <a:t>resumen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 </a:t>
            </a:r>
            <a:r>
              <a:rPr lang="en-US" sz="2400" err="1"/>
              <a:t>reciente</a:t>
            </a:r>
            <a:r>
              <a:rPr lang="en-US" sz="2400"/>
              <a:t>.</a:t>
            </a:r>
          </a:p>
          <a:p>
            <a:r>
              <a:rPr lang="en-US" sz="2400"/>
              <a:t>${</a:t>
            </a:r>
            <a:r>
              <a:rPr lang="en-US" sz="2400" err="1"/>
              <a:t>controllerUrl</a:t>
            </a:r>
            <a:r>
              <a:rPr lang="en-US" sz="2400"/>
              <a:t>} → la URL del controller.</a:t>
            </a:r>
          </a:p>
          <a:p>
            <a:r>
              <a:rPr lang="en-US" sz="2400"/>
              <a:t>${</a:t>
            </a:r>
            <a:r>
              <a:rPr lang="en-US" sz="2400" err="1"/>
              <a:t>latestevent.topSeverity</a:t>
            </a:r>
            <a:r>
              <a:rPr lang="en-US" sz="2400"/>
              <a:t>} → la </a:t>
            </a:r>
            <a:r>
              <a:rPr lang="en-US" sz="2400" err="1"/>
              <a:t>severidad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(Info, Warn, Error).</a:t>
            </a:r>
          </a:p>
          <a:p>
            <a:r>
              <a:rPr lang="en-US" sz="2400"/>
              <a:t>En </a:t>
            </a:r>
            <a:r>
              <a:rPr lang="en-US" sz="2400" err="1"/>
              <a:t>resumen</a:t>
            </a:r>
            <a:r>
              <a:rPr lang="en-US" sz="2400"/>
              <a:t>, </a:t>
            </a:r>
            <a:r>
              <a:rPr lang="en-US" sz="2400" err="1"/>
              <a:t>entender</a:t>
            </a:r>
            <a:r>
              <a:rPr lang="en-US" sz="2400"/>
              <a:t> </a:t>
            </a:r>
            <a:r>
              <a:rPr lang="en-US" sz="2400" err="1"/>
              <a:t>esta</a:t>
            </a:r>
            <a:r>
              <a:rPr lang="en-US" sz="2400"/>
              <a:t> </a:t>
            </a:r>
            <a:r>
              <a:rPr lang="en-US" sz="2400" err="1"/>
              <a:t>estructura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permite</a:t>
            </a:r>
            <a:r>
              <a:rPr lang="en-US" sz="2400"/>
              <a:t> </a:t>
            </a:r>
            <a:r>
              <a:rPr lang="en-US" sz="2400" err="1"/>
              <a:t>construir</a:t>
            </a:r>
            <a:r>
              <a:rPr lang="en-US" sz="2400"/>
              <a:t>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err="1"/>
              <a:t>personalizadas</a:t>
            </a:r>
            <a:r>
              <a:rPr lang="en-US" sz="2400"/>
              <a:t> para </a:t>
            </a:r>
            <a:r>
              <a:rPr lang="en-US" sz="2400" err="1"/>
              <a:t>tus</a:t>
            </a:r>
            <a:r>
              <a:rPr lang="en-US" sz="2400"/>
              <a:t> </a:t>
            </a:r>
            <a:r>
              <a:rPr lang="en-US" sz="2400" err="1"/>
              <a:t>alertas</a:t>
            </a:r>
            <a:r>
              <a:rPr lang="en-US" sz="2400"/>
              <a:t>, </a:t>
            </a:r>
            <a:r>
              <a:rPr lang="en-US" sz="2400" err="1"/>
              <a:t>ya</a:t>
            </a:r>
            <a:r>
              <a:rPr lang="en-US" sz="2400"/>
              <a:t> sea para emails o webhooks, y </a:t>
            </a:r>
            <a:r>
              <a:rPr lang="en-US" sz="2400" err="1"/>
              <a:t>extraer</a:t>
            </a:r>
            <a:r>
              <a:rPr lang="en-US" sz="2400"/>
              <a:t>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específica</a:t>
            </a:r>
            <a:r>
              <a:rPr lang="en-US" sz="2400"/>
              <a:t> y contextual del </a:t>
            </a:r>
            <a:r>
              <a:rPr lang="en-US" sz="2400" err="1"/>
              <a:t>evento</a:t>
            </a:r>
            <a:r>
              <a:rPr lang="en-US" sz="2400"/>
              <a:t> que </a:t>
            </a:r>
            <a:r>
              <a:rPr lang="en-US" sz="2400" err="1"/>
              <a:t>disparó</a:t>
            </a:r>
            <a:r>
              <a:rPr lang="en-US" sz="2400"/>
              <a:t> la </a:t>
            </a:r>
            <a:r>
              <a:rPr lang="en-US" sz="2400" err="1"/>
              <a:t>acción</a:t>
            </a:r>
            <a:r>
              <a:rPr lang="en-US" sz="2400"/>
              <a:t>.</a:t>
            </a:r>
          </a:p>
          <a:p>
            <a:r>
              <a:rPr lang="en-US" sz="2400"/>
              <a:t>A </a:t>
            </a:r>
            <a:r>
              <a:rPr lang="en-US" sz="2400" err="1"/>
              <a:t>continuación</a:t>
            </a:r>
            <a:r>
              <a:rPr lang="en-US" sz="2400"/>
              <a:t>, </a:t>
            </a:r>
            <a:r>
              <a:rPr lang="en-US" sz="2400" err="1"/>
              <a:t>vamos</a:t>
            </a:r>
            <a:r>
              <a:rPr lang="en-US" sz="2400"/>
              <a:t> a </a:t>
            </a:r>
            <a:r>
              <a:rPr lang="en-US" sz="2400" err="1"/>
              <a:t>profundizar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cómo</a:t>
            </a:r>
            <a:r>
              <a:rPr lang="en-US" sz="2400"/>
              <a:t> se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b="1"/>
              <a:t>Base Names</a:t>
            </a:r>
            <a:r>
              <a:rPr lang="en-US" sz="2400"/>
              <a:t> y las </a:t>
            </a:r>
            <a:r>
              <a:rPr lang="en-US" sz="2400" b="1"/>
              <a:t>Info Classes</a:t>
            </a:r>
            <a:r>
              <a:rPr lang="en-US" sz="2400"/>
              <a:t> </a:t>
            </a:r>
            <a:r>
              <a:rPr lang="en-US" sz="2400" err="1"/>
              <a:t>disponibles</a:t>
            </a:r>
            <a:r>
              <a:rPr lang="en-US" sz="2400"/>
              <a:t>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Templating variables work using the </a:t>
            </a:r>
            <a:r>
              <a:rPr lang="en-US" sz="2400" err="1"/>
              <a:t>basename</a:t>
            </a:r>
            <a:r>
              <a:rPr lang="en-US" sz="2400"/>
              <a:t>, followed by 1 or 2 Info Classes, which is where most of the variables are located.  There are a few such as </a:t>
            </a:r>
            <a:r>
              <a:rPr lang="en-US" sz="2400" err="1"/>
              <a:t>controllerUrl</a:t>
            </a:r>
            <a:r>
              <a:rPr lang="en-US" sz="2400"/>
              <a:t> that are local to the base name. </a:t>
            </a:r>
          </a:p>
          <a:p>
            <a:endParaRPr lang="en-US" sz="2400"/>
          </a:p>
          <a:p>
            <a:r>
              <a:rPr lang="en-US" sz="2400"/>
              <a:t>The variables are also enclosed in curly braces, proceeded by a dollar sign …. ${basename.variable1,variable2}  where the variables are defined in the info class.</a:t>
            </a:r>
          </a:p>
          <a:p>
            <a:endParaRPr lang="en-US" sz="2400"/>
          </a:p>
          <a:p>
            <a:r>
              <a:rPr lang="en-US" sz="2400"/>
              <a:t>Here are a few examples on the slides</a:t>
            </a:r>
          </a:p>
          <a:p>
            <a:endParaRPr lang="en-US" sz="2400"/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account.name</a:t>
            </a:r>
            <a:r>
              <a:rPr lang="en-US" sz="2400">
                <a:solidFill>
                  <a:schemeClr val="accent3"/>
                </a:solidFill>
              </a:rPr>
              <a:t>}  </a:t>
            </a:r>
            <a:r>
              <a:rPr lang="en-US" sz="2400"/>
              <a:t>=&gt; Your AppDynamics Account Name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latestevent.summaryMessage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Latest summary message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controllerUrl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Your controller URL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latestevent.topSeverity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Severity of the violation (Info, Warn, Error)</a:t>
            </a:r>
          </a:p>
          <a:p>
            <a:endParaRPr lang="en-US" sz="2400"/>
          </a:p>
          <a:p>
            <a:r>
              <a:rPr lang="en-US" sz="2400"/>
              <a:t>Next, lets double click into the </a:t>
            </a:r>
            <a:r>
              <a:rPr lang="en-US" sz="2400" err="1"/>
              <a:t>Basenames</a:t>
            </a:r>
            <a:r>
              <a:rPr lang="en-US" sz="2400"/>
              <a:t> and </a:t>
            </a:r>
            <a:r>
              <a:rPr lang="en-US" sz="2400" err="1"/>
              <a:t>Infoclasses</a:t>
            </a:r>
            <a:r>
              <a:rPr lang="en-US" sz="240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D9E3D-C7E6-02B3-CE21-BDECA3A330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5026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31287-85AF-2358-8388-52906D133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1080A-9B00-8EC9-9718-919F22AD9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FBF8C-5AA0-2877-9422-E081230D3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Esta </a:t>
            </a:r>
            <a:r>
              <a:rPr lang="en-US" sz="2400" err="1"/>
              <a:t>diapositiva</a:t>
            </a:r>
            <a:r>
              <a:rPr lang="en-US" sz="2400"/>
              <a:t> </a:t>
            </a:r>
            <a:r>
              <a:rPr lang="en-US" sz="2400" err="1"/>
              <a:t>explica</a:t>
            </a:r>
            <a:r>
              <a:rPr lang="en-US" sz="2400"/>
              <a:t> </a:t>
            </a:r>
            <a:r>
              <a:rPr lang="en-US" sz="2400" b="1" err="1"/>
              <a:t>cómo</a:t>
            </a:r>
            <a:r>
              <a:rPr lang="en-US" sz="2400" b="1"/>
              <a:t> </a:t>
            </a:r>
            <a:r>
              <a:rPr lang="en-US" sz="2400" b="1" err="1"/>
              <a:t>funcionan</a:t>
            </a:r>
            <a:r>
              <a:rPr lang="en-US" sz="2400" b="1"/>
              <a:t> las variables de </a:t>
            </a:r>
            <a:r>
              <a:rPr lang="en-US" sz="2400" b="1" err="1"/>
              <a:t>plantilla</a:t>
            </a:r>
            <a:r>
              <a:rPr lang="en-US" sz="2400" b="1"/>
              <a:t> (templating variables)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AppDynamics, que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basadas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motor de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b="1"/>
              <a:t>Apache Velocity</a:t>
            </a:r>
            <a:r>
              <a:rPr lang="en-US" sz="2400"/>
              <a:t>.</a:t>
            </a:r>
          </a:p>
          <a:p>
            <a:r>
              <a:rPr lang="en-US" sz="2400" err="1"/>
              <a:t>Todas</a:t>
            </a:r>
            <a:r>
              <a:rPr lang="en-US" sz="2400"/>
              <a:t> las variables </a:t>
            </a:r>
            <a:r>
              <a:rPr lang="en-US" sz="2400" err="1"/>
              <a:t>comienzan</a:t>
            </a:r>
            <a:r>
              <a:rPr lang="en-US" sz="2400"/>
              <a:t> con un </a:t>
            </a:r>
            <a:r>
              <a:rPr lang="en-US" sz="2400" b="1" err="1"/>
              <a:t>nombre</a:t>
            </a:r>
            <a:r>
              <a:rPr lang="en-US" sz="2400" b="1"/>
              <a:t> base</a:t>
            </a:r>
            <a:r>
              <a:rPr lang="en-US" sz="2400"/>
              <a:t> (</a:t>
            </a:r>
            <a:r>
              <a:rPr lang="en-US" sz="2400" i="1"/>
              <a:t>Base Name</a:t>
            </a:r>
            <a:r>
              <a:rPr lang="en-US" sz="2400"/>
              <a:t>) y </a:t>
            </a:r>
            <a:r>
              <a:rPr lang="en-US" sz="2400" err="1"/>
              <a:t>pueden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</a:t>
            </a:r>
            <a:r>
              <a:rPr lang="en-US" sz="2400" err="1"/>
              <a:t>seguidas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o dos </a:t>
            </a:r>
            <a:r>
              <a:rPr lang="en-US" sz="2400" b="1" err="1"/>
              <a:t>clases</a:t>
            </a:r>
            <a:r>
              <a:rPr lang="en-US" sz="2400" b="1"/>
              <a:t> de </a:t>
            </a:r>
            <a:r>
              <a:rPr lang="en-US" sz="2400" b="1" err="1"/>
              <a:t>información</a:t>
            </a:r>
            <a:r>
              <a:rPr lang="en-US" sz="2400"/>
              <a:t> (</a:t>
            </a:r>
            <a:r>
              <a:rPr lang="en-US" sz="2400" i="1"/>
              <a:t>Info Classes</a:t>
            </a:r>
            <a:r>
              <a:rPr lang="en-US" sz="2400"/>
              <a:t>), que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atributos</a:t>
            </a:r>
            <a:r>
              <a:rPr lang="en-US" sz="2400"/>
              <a:t> </a:t>
            </a:r>
            <a:r>
              <a:rPr lang="en-US" sz="2400" err="1"/>
              <a:t>específicos</a:t>
            </a:r>
            <a:r>
              <a:rPr lang="en-US" sz="2400"/>
              <a:t> a </a:t>
            </a:r>
            <a:r>
              <a:rPr lang="en-US" sz="2400" err="1"/>
              <a:t>extraer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.</a:t>
            </a:r>
          </a:p>
          <a:p>
            <a:r>
              <a:rPr lang="en-US" sz="2400"/>
              <a:t>La </a:t>
            </a:r>
            <a:r>
              <a:rPr lang="en-US" sz="2400" err="1"/>
              <a:t>sintaxis</a:t>
            </a:r>
            <a:r>
              <a:rPr lang="en-US" sz="2400"/>
              <a:t> que se </a:t>
            </a:r>
            <a:r>
              <a:rPr lang="en-US" sz="2400" err="1"/>
              <a:t>utiliza</a:t>
            </a:r>
            <a:r>
              <a:rPr lang="en-US" sz="2400"/>
              <a:t> es ${baseName.infoClass1.infoClass2}, y </a:t>
            </a:r>
            <a:r>
              <a:rPr lang="en-US" sz="2400" err="1"/>
              <a:t>siempre</a:t>
            </a:r>
            <a:r>
              <a:rPr lang="en-US" sz="2400"/>
              <a:t> </a:t>
            </a:r>
            <a:r>
              <a:rPr lang="en-US" sz="2400" err="1"/>
              <a:t>debe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entre </a:t>
            </a:r>
            <a:r>
              <a:rPr lang="en-US" sz="2400" err="1"/>
              <a:t>llaves</a:t>
            </a:r>
            <a:r>
              <a:rPr lang="en-US" sz="2400"/>
              <a:t> {} </a:t>
            </a:r>
            <a:r>
              <a:rPr lang="en-US" sz="2400" err="1"/>
              <a:t>precedidas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signo</a:t>
            </a:r>
            <a:r>
              <a:rPr lang="en-US" sz="2400"/>
              <a:t> de </a:t>
            </a:r>
            <a:r>
              <a:rPr lang="en-US" sz="2400" err="1"/>
              <a:t>dólar</a:t>
            </a:r>
            <a:r>
              <a:rPr lang="en-US" sz="2400"/>
              <a:t> $.</a:t>
            </a:r>
          </a:p>
          <a:p>
            <a:r>
              <a:rPr lang="en-US" sz="2400" err="1"/>
              <a:t>Algunas</a:t>
            </a:r>
            <a:r>
              <a:rPr lang="en-US" sz="2400"/>
              <a:t> variables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asociadas</a:t>
            </a:r>
            <a:r>
              <a:rPr lang="en-US" sz="2400"/>
              <a:t> </a:t>
            </a:r>
            <a:r>
              <a:rPr lang="en-US" sz="2400" err="1"/>
              <a:t>directamente</a:t>
            </a:r>
            <a:r>
              <a:rPr lang="en-US" sz="2400"/>
              <a:t> al </a:t>
            </a:r>
            <a:r>
              <a:rPr lang="en-US" sz="2400" err="1"/>
              <a:t>nombre</a:t>
            </a:r>
            <a:r>
              <a:rPr lang="en-US" sz="2400"/>
              <a:t> base,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controllerUrl</a:t>
            </a:r>
            <a:r>
              <a:rPr lang="en-US" sz="2400"/>
              <a:t>}, </a:t>
            </a:r>
            <a:r>
              <a:rPr lang="en-US" sz="2400" err="1"/>
              <a:t>mientras</a:t>
            </a:r>
            <a:r>
              <a:rPr lang="en-US" sz="2400"/>
              <a:t> que </a:t>
            </a:r>
            <a:r>
              <a:rPr lang="en-US" sz="2400" err="1"/>
              <a:t>otras</a:t>
            </a:r>
            <a:r>
              <a:rPr lang="en-US" sz="2400"/>
              <a:t> </a:t>
            </a:r>
            <a:r>
              <a:rPr lang="en-US" sz="2400" err="1"/>
              <a:t>combinan</a:t>
            </a:r>
            <a:r>
              <a:rPr lang="en-US" sz="2400"/>
              <a:t> </a:t>
            </a:r>
            <a:r>
              <a:rPr lang="en-US" sz="2400" err="1"/>
              <a:t>clases</a:t>
            </a:r>
            <a:r>
              <a:rPr lang="en-US" sz="2400"/>
              <a:t> de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latestevent.summaryMessage</a:t>
            </a:r>
            <a:r>
              <a:rPr lang="en-US" sz="2400"/>
              <a:t>} o ${</a:t>
            </a:r>
            <a:r>
              <a:rPr lang="en-US" sz="2400" err="1"/>
              <a:t>latestevent.topSeverity</a:t>
            </a:r>
            <a:r>
              <a:rPr lang="en-US" sz="2400"/>
              <a:t>}.</a:t>
            </a:r>
          </a:p>
          <a:p>
            <a:r>
              <a:rPr lang="en-US" sz="2400" err="1"/>
              <a:t>Aquí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pantalla</a:t>
            </a:r>
            <a:r>
              <a:rPr lang="en-US" sz="2400"/>
              <a:t> </a:t>
            </a:r>
            <a:r>
              <a:rPr lang="en-US" sz="2400" err="1"/>
              <a:t>tenemos</a:t>
            </a:r>
            <a:r>
              <a:rPr lang="en-US" sz="2400"/>
              <a:t> </a:t>
            </a:r>
            <a:r>
              <a:rPr lang="en-US" sz="2400" err="1"/>
              <a:t>algunos</a:t>
            </a:r>
            <a:r>
              <a:rPr lang="en-US" sz="2400"/>
              <a:t> </a:t>
            </a:r>
            <a:r>
              <a:rPr lang="en-US" sz="2400" err="1"/>
              <a:t>ejemplos</a:t>
            </a:r>
            <a:r>
              <a:rPr lang="en-US" sz="2400"/>
              <a:t> </a:t>
            </a:r>
            <a:r>
              <a:rPr lang="en-US" sz="2400" err="1"/>
              <a:t>comunes</a:t>
            </a:r>
            <a:r>
              <a:rPr lang="en-US" sz="2400"/>
              <a:t>:</a:t>
            </a:r>
          </a:p>
          <a:p>
            <a:r>
              <a:rPr lang="en-US" sz="2400"/>
              <a:t>${</a:t>
            </a:r>
            <a:r>
              <a:rPr lang="en-US" sz="2400" err="1"/>
              <a:t>account.name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nombre</a:t>
            </a:r>
            <a:r>
              <a:rPr lang="en-US" sz="2400"/>
              <a:t> de la </a:t>
            </a:r>
            <a:r>
              <a:rPr lang="en-US" sz="2400" err="1"/>
              <a:t>cuenta</a:t>
            </a:r>
            <a:r>
              <a:rPr lang="en-US" sz="2400"/>
              <a:t> de AppDynamics.</a:t>
            </a:r>
          </a:p>
          <a:p>
            <a:r>
              <a:rPr lang="en-US" sz="2400"/>
              <a:t>${</a:t>
            </a:r>
            <a:r>
              <a:rPr lang="en-US" sz="2400" err="1"/>
              <a:t>latestevent.summaryMessage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mensaje</a:t>
            </a:r>
            <a:r>
              <a:rPr lang="en-US" sz="2400"/>
              <a:t> </a:t>
            </a:r>
            <a:r>
              <a:rPr lang="en-US" sz="2400" err="1"/>
              <a:t>resumen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 </a:t>
            </a:r>
            <a:r>
              <a:rPr lang="en-US" sz="2400" err="1"/>
              <a:t>reciente</a:t>
            </a:r>
            <a:r>
              <a:rPr lang="en-US" sz="2400"/>
              <a:t>.</a:t>
            </a:r>
          </a:p>
          <a:p>
            <a:r>
              <a:rPr lang="en-US" sz="2400"/>
              <a:t>${</a:t>
            </a:r>
            <a:r>
              <a:rPr lang="en-US" sz="2400" err="1"/>
              <a:t>controllerUrl</a:t>
            </a:r>
            <a:r>
              <a:rPr lang="en-US" sz="2400"/>
              <a:t>} → la URL del controller.</a:t>
            </a:r>
          </a:p>
          <a:p>
            <a:r>
              <a:rPr lang="en-US" sz="2400"/>
              <a:t>${</a:t>
            </a:r>
            <a:r>
              <a:rPr lang="en-US" sz="2400" err="1"/>
              <a:t>latestevent.topSeverity</a:t>
            </a:r>
            <a:r>
              <a:rPr lang="en-US" sz="2400"/>
              <a:t>} → la </a:t>
            </a:r>
            <a:r>
              <a:rPr lang="en-US" sz="2400" err="1"/>
              <a:t>severidad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(Info, Warn, Error).</a:t>
            </a:r>
          </a:p>
          <a:p>
            <a:r>
              <a:rPr lang="en-US" sz="2400"/>
              <a:t>En </a:t>
            </a:r>
            <a:r>
              <a:rPr lang="en-US" sz="2400" err="1"/>
              <a:t>resumen</a:t>
            </a:r>
            <a:r>
              <a:rPr lang="en-US" sz="2400"/>
              <a:t>, </a:t>
            </a:r>
            <a:r>
              <a:rPr lang="en-US" sz="2400" err="1"/>
              <a:t>entender</a:t>
            </a:r>
            <a:r>
              <a:rPr lang="en-US" sz="2400"/>
              <a:t> </a:t>
            </a:r>
            <a:r>
              <a:rPr lang="en-US" sz="2400" err="1"/>
              <a:t>esta</a:t>
            </a:r>
            <a:r>
              <a:rPr lang="en-US" sz="2400"/>
              <a:t> </a:t>
            </a:r>
            <a:r>
              <a:rPr lang="en-US" sz="2400" err="1"/>
              <a:t>estructura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permite</a:t>
            </a:r>
            <a:r>
              <a:rPr lang="en-US" sz="2400"/>
              <a:t> </a:t>
            </a:r>
            <a:r>
              <a:rPr lang="en-US" sz="2400" err="1"/>
              <a:t>construir</a:t>
            </a:r>
            <a:r>
              <a:rPr lang="en-US" sz="2400"/>
              <a:t>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err="1"/>
              <a:t>personalizadas</a:t>
            </a:r>
            <a:r>
              <a:rPr lang="en-US" sz="2400"/>
              <a:t> para </a:t>
            </a:r>
            <a:r>
              <a:rPr lang="en-US" sz="2400" err="1"/>
              <a:t>tus</a:t>
            </a:r>
            <a:r>
              <a:rPr lang="en-US" sz="2400"/>
              <a:t> </a:t>
            </a:r>
            <a:r>
              <a:rPr lang="en-US" sz="2400" err="1"/>
              <a:t>alertas</a:t>
            </a:r>
            <a:r>
              <a:rPr lang="en-US" sz="2400"/>
              <a:t>, </a:t>
            </a:r>
            <a:r>
              <a:rPr lang="en-US" sz="2400" err="1"/>
              <a:t>ya</a:t>
            </a:r>
            <a:r>
              <a:rPr lang="en-US" sz="2400"/>
              <a:t> sea para emails o webhooks, y </a:t>
            </a:r>
            <a:r>
              <a:rPr lang="en-US" sz="2400" err="1"/>
              <a:t>extraer</a:t>
            </a:r>
            <a:r>
              <a:rPr lang="en-US" sz="2400"/>
              <a:t>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específica</a:t>
            </a:r>
            <a:r>
              <a:rPr lang="en-US" sz="2400"/>
              <a:t> y contextual del </a:t>
            </a:r>
            <a:r>
              <a:rPr lang="en-US" sz="2400" err="1"/>
              <a:t>evento</a:t>
            </a:r>
            <a:r>
              <a:rPr lang="en-US" sz="2400"/>
              <a:t> que </a:t>
            </a:r>
            <a:r>
              <a:rPr lang="en-US" sz="2400" err="1"/>
              <a:t>disparó</a:t>
            </a:r>
            <a:r>
              <a:rPr lang="en-US" sz="2400"/>
              <a:t> la </a:t>
            </a:r>
            <a:r>
              <a:rPr lang="en-US" sz="2400" err="1"/>
              <a:t>acción</a:t>
            </a:r>
            <a:r>
              <a:rPr lang="en-US" sz="2400"/>
              <a:t>.</a:t>
            </a:r>
          </a:p>
          <a:p>
            <a:r>
              <a:rPr lang="en-US" sz="2400"/>
              <a:t>A </a:t>
            </a:r>
            <a:r>
              <a:rPr lang="en-US" sz="2400" err="1"/>
              <a:t>continuación</a:t>
            </a:r>
            <a:r>
              <a:rPr lang="en-US" sz="2400"/>
              <a:t>, </a:t>
            </a:r>
            <a:r>
              <a:rPr lang="en-US" sz="2400" err="1"/>
              <a:t>vamos</a:t>
            </a:r>
            <a:r>
              <a:rPr lang="en-US" sz="2400"/>
              <a:t> a </a:t>
            </a:r>
            <a:r>
              <a:rPr lang="en-US" sz="2400" err="1"/>
              <a:t>profundizar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cómo</a:t>
            </a:r>
            <a:r>
              <a:rPr lang="en-US" sz="2400"/>
              <a:t> se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b="1"/>
              <a:t>Base Names</a:t>
            </a:r>
            <a:r>
              <a:rPr lang="en-US" sz="2400"/>
              <a:t> y las </a:t>
            </a:r>
            <a:r>
              <a:rPr lang="en-US" sz="2400" b="1"/>
              <a:t>Info Classes</a:t>
            </a:r>
            <a:r>
              <a:rPr lang="en-US" sz="2400"/>
              <a:t> </a:t>
            </a:r>
            <a:r>
              <a:rPr lang="en-US" sz="2400" err="1"/>
              <a:t>disponibles</a:t>
            </a:r>
            <a:r>
              <a:rPr lang="en-US" sz="2400"/>
              <a:t>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Templating variables work using the </a:t>
            </a:r>
            <a:r>
              <a:rPr lang="en-US" sz="2400" err="1"/>
              <a:t>basename</a:t>
            </a:r>
            <a:r>
              <a:rPr lang="en-US" sz="2400"/>
              <a:t>, followed by 1 or 2 Info Classes, which is where most of the variables are located.  There are a few such as </a:t>
            </a:r>
            <a:r>
              <a:rPr lang="en-US" sz="2400" err="1"/>
              <a:t>controllerUrl</a:t>
            </a:r>
            <a:r>
              <a:rPr lang="en-US" sz="2400"/>
              <a:t> that are local to the base name. </a:t>
            </a:r>
          </a:p>
          <a:p>
            <a:endParaRPr lang="en-US" sz="2400"/>
          </a:p>
          <a:p>
            <a:r>
              <a:rPr lang="en-US" sz="2400"/>
              <a:t>The variables are also enclosed in curly braces, proceeded by a dollar sign …. ${basename.variable1,variable2}  where the variables are defined in the info class.</a:t>
            </a:r>
          </a:p>
          <a:p>
            <a:endParaRPr lang="en-US" sz="2400"/>
          </a:p>
          <a:p>
            <a:r>
              <a:rPr lang="en-US" sz="2400"/>
              <a:t>Here are a few examples on the slides</a:t>
            </a:r>
          </a:p>
          <a:p>
            <a:endParaRPr lang="en-US" sz="2400"/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account.name</a:t>
            </a:r>
            <a:r>
              <a:rPr lang="en-US" sz="2400">
                <a:solidFill>
                  <a:schemeClr val="accent3"/>
                </a:solidFill>
              </a:rPr>
              <a:t>}  </a:t>
            </a:r>
            <a:r>
              <a:rPr lang="en-US" sz="2400"/>
              <a:t>=&gt; Your AppDynamics Account Name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latestevent.summaryMessage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Latest summary message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controllerUrl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Your controller URL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latestevent.topSeverity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Severity of the violation (Info, Warn, Error)</a:t>
            </a:r>
          </a:p>
          <a:p>
            <a:endParaRPr lang="en-US" sz="2400"/>
          </a:p>
          <a:p>
            <a:r>
              <a:rPr lang="en-US" sz="2400"/>
              <a:t>Next, lets double click into the </a:t>
            </a:r>
            <a:r>
              <a:rPr lang="en-US" sz="2400" err="1"/>
              <a:t>Basenames</a:t>
            </a:r>
            <a:r>
              <a:rPr lang="en-US" sz="2400"/>
              <a:t> and </a:t>
            </a:r>
            <a:r>
              <a:rPr lang="en-US" sz="2400" err="1"/>
              <a:t>Infoclasses</a:t>
            </a:r>
            <a:r>
              <a:rPr lang="en-US" sz="240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2DBB6-1139-30A1-E8F2-045489E6AF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872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>
          <a:extLst>
            <a:ext uri="{FF2B5EF4-FFF2-40B4-BE49-F238E27FC236}">
              <a16:creationId xmlns:a16="http://schemas.microsoft.com/office/drawing/2014/main" id="{C18C7A83-E1A8-A26D-0A0C-3792C525D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dd8d48d003_0_77:notes">
            <a:extLst>
              <a:ext uri="{FF2B5EF4-FFF2-40B4-BE49-F238E27FC236}">
                <a16:creationId xmlns:a16="http://schemas.microsoft.com/office/drawing/2014/main" id="{304FDAC4-4E08-16D5-9AA2-04F0A88C3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dd8d48d003_0_77:notes">
            <a:extLst>
              <a:ext uri="{FF2B5EF4-FFF2-40B4-BE49-F238E27FC236}">
                <a16:creationId xmlns:a16="http://schemas.microsoft.com/office/drawing/2014/main" id="{F5B14B36-269C-39D9-8141-B0ECDCD7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/>
              <a:t>&lt;Optional&gt;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1250" name="Google Shape;1250;g2dd8d48d003_0_77:notes">
            <a:extLst>
              <a:ext uri="{FF2B5EF4-FFF2-40B4-BE49-F238E27FC236}">
                <a16:creationId xmlns:a16="http://schemas.microsoft.com/office/drawing/2014/main" id="{6BD0A3C1-9A21-650F-6881-603B42F31F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644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>
          <a:extLst>
            <a:ext uri="{FF2B5EF4-FFF2-40B4-BE49-F238E27FC236}">
              <a16:creationId xmlns:a16="http://schemas.microsoft.com/office/drawing/2014/main" id="{331D4546-A273-459A-F9B7-1C3FBD160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e4d33bb2ba_169_0:notes">
            <a:extLst>
              <a:ext uri="{FF2B5EF4-FFF2-40B4-BE49-F238E27FC236}">
                <a16:creationId xmlns:a16="http://schemas.microsoft.com/office/drawing/2014/main" id="{2791D11B-DA61-869F-4D98-321EE4C31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e4d33bb2ba_169_0:notes">
            <a:extLst>
              <a:ext uri="{FF2B5EF4-FFF2-40B4-BE49-F238E27FC236}">
                <a16:creationId xmlns:a16="http://schemas.microsoft.com/office/drawing/2014/main" id="{02365F87-2EEC-1B33-E0D2-78A199B067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600"/>
              <a:t>&lt;Optional&gt;</a:t>
            </a:r>
          </a:p>
        </p:txBody>
      </p:sp>
      <p:sp>
        <p:nvSpPr>
          <p:cNvPr id="1276" name="Google Shape;1276;g2e4d33bb2ba_169_0:notes">
            <a:extLst>
              <a:ext uri="{FF2B5EF4-FFF2-40B4-BE49-F238E27FC236}">
                <a16:creationId xmlns:a16="http://schemas.microsoft.com/office/drawing/2014/main" id="{F872AEA5-3A3F-AD3F-96E6-9AA115BDFD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837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>
          <a:extLst>
            <a:ext uri="{FF2B5EF4-FFF2-40B4-BE49-F238E27FC236}">
              <a16:creationId xmlns:a16="http://schemas.microsoft.com/office/drawing/2014/main" id="{C27EF119-5740-7EDA-C781-F80BEE1A3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e4d33bb2ba_169_0:notes">
            <a:extLst>
              <a:ext uri="{FF2B5EF4-FFF2-40B4-BE49-F238E27FC236}">
                <a16:creationId xmlns:a16="http://schemas.microsoft.com/office/drawing/2014/main" id="{9698E825-A1FD-EB79-A446-95429C5F81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e4d33bb2ba_169_0:notes">
            <a:extLst>
              <a:ext uri="{FF2B5EF4-FFF2-40B4-BE49-F238E27FC236}">
                <a16:creationId xmlns:a16="http://schemas.microsoft.com/office/drawing/2014/main" id="{59E2EDA3-3F85-F0B5-ACB4-1D19739EA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600"/>
              <a:t>&lt;Optional&gt;</a:t>
            </a:r>
          </a:p>
        </p:txBody>
      </p:sp>
      <p:sp>
        <p:nvSpPr>
          <p:cNvPr id="1276" name="Google Shape;1276;g2e4d33bb2ba_169_0:notes">
            <a:extLst>
              <a:ext uri="{FF2B5EF4-FFF2-40B4-BE49-F238E27FC236}">
                <a16:creationId xmlns:a16="http://schemas.microsoft.com/office/drawing/2014/main" id="{750CAE2E-AF13-CC70-1DEB-03AFA5CF6A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7790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>
          <a:extLst>
            <a:ext uri="{FF2B5EF4-FFF2-40B4-BE49-F238E27FC236}">
              <a16:creationId xmlns:a16="http://schemas.microsoft.com/office/drawing/2014/main" id="{85A6CCA8-D87F-9827-FE8A-53257A741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e4d33bb2ba_169_0:notes">
            <a:extLst>
              <a:ext uri="{FF2B5EF4-FFF2-40B4-BE49-F238E27FC236}">
                <a16:creationId xmlns:a16="http://schemas.microsoft.com/office/drawing/2014/main" id="{6FCAEF91-0801-48EF-5276-8601FC48A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e4d33bb2ba_169_0:notes">
            <a:extLst>
              <a:ext uri="{FF2B5EF4-FFF2-40B4-BE49-F238E27FC236}">
                <a16:creationId xmlns:a16="http://schemas.microsoft.com/office/drawing/2014/main" id="{B2B4F33D-0951-E009-66BA-189C070D7A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600"/>
              <a:t>&lt;Optional&gt;</a:t>
            </a:r>
          </a:p>
        </p:txBody>
      </p:sp>
      <p:sp>
        <p:nvSpPr>
          <p:cNvPr id="1276" name="Google Shape;1276;g2e4d33bb2ba_169_0:notes">
            <a:extLst>
              <a:ext uri="{FF2B5EF4-FFF2-40B4-BE49-F238E27FC236}">
                <a16:creationId xmlns:a16="http://schemas.microsoft.com/office/drawing/2014/main" id="{D764C24F-4008-3223-9E18-677E7891BE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417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41ac68c83f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341ac68c83f_0_1151:notes"/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Roadmap highlights only. For more detailed exposition of coming enhancements, link to separate decks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341ac68c83f_0_1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1B067-F428-F389-38D0-C38AB394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C6A1D-F1CF-7FA6-F789-0FA9D006B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023FE-FB69-7A5A-3AD3-87A9FED7E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2A2F-14B5-6D48-20DD-65B7E3462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1698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>
          <a:extLst>
            <a:ext uri="{FF2B5EF4-FFF2-40B4-BE49-F238E27FC236}">
              <a16:creationId xmlns:a16="http://schemas.microsoft.com/office/drawing/2014/main" id="{A3BDF977-2D6A-BD66-EAC9-7A94E7D1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dd8d48d003_0_77:notes">
            <a:extLst>
              <a:ext uri="{FF2B5EF4-FFF2-40B4-BE49-F238E27FC236}">
                <a16:creationId xmlns:a16="http://schemas.microsoft.com/office/drawing/2014/main" id="{B9CD07BC-EF12-5E03-16E1-B1D2AF8B9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dd8d48d003_0_77:notes">
            <a:extLst>
              <a:ext uri="{FF2B5EF4-FFF2-40B4-BE49-F238E27FC236}">
                <a16:creationId xmlns:a16="http://schemas.microsoft.com/office/drawing/2014/main" id="{2B449203-487B-E3D0-FD95-064CF1BABF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/>
              <a:t>&lt;Optional&gt;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1250" name="Google Shape;1250;g2dd8d48d003_0_77:notes">
            <a:extLst>
              <a:ext uri="{FF2B5EF4-FFF2-40B4-BE49-F238E27FC236}">
                <a16:creationId xmlns:a16="http://schemas.microsoft.com/office/drawing/2014/main" id="{78F08491-7CD9-BD28-5916-C46C295DCB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57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A297-FBD1-1F75-A3B8-7669FE039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B81CE-C2CD-4BD6-4B61-E02E2C6A7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F5CE5-7382-A696-A121-125CA5672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Esta </a:t>
            </a:r>
            <a:r>
              <a:rPr lang="en-US" sz="2400" err="1"/>
              <a:t>diapositiva</a:t>
            </a:r>
            <a:r>
              <a:rPr lang="en-US" sz="2400"/>
              <a:t> </a:t>
            </a:r>
            <a:r>
              <a:rPr lang="en-US" sz="2400" err="1"/>
              <a:t>explica</a:t>
            </a:r>
            <a:r>
              <a:rPr lang="en-US" sz="2400"/>
              <a:t> </a:t>
            </a:r>
            <a:r>
              <a:rPr lang="en-US" sz="2400" b="1" err="1"/>
              <a:t>cómo</a:t>
            </a:r>
            <a:r>
              <a:rPr lang="en-US" sz="2400" b="1"/>
              <a:t> </a:t>
            </a:r>
            <a:r>
              <a:rPr lang="en-US" sz="2400" b="1" err="1"/>
              <a:t>funcionan</a:t>
            </a:r>
            <a:r>
              <a:rPr lang="en-US" sz="2400" b="1"/>
              <a:t> las variables de </a:t>
            </a:r>
            <a:r>
              <a:rPr lang="en-US" sz="2400" b="1" err="1"/>
              <a:t>plantilla</a:t>
            </a:r>
            <a:r>
              <a:rPr lang="en-US" sz="2400" b="1"/>
              <a:t> (templating variables)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AppDynamics, que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basadas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motor de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b="1"/>
              <a:t>Apache Velocity</a:t>
            </a:r>
            <a:r>
              <a:rPr lang="en-US" sz="2400"/>
              <a:t>.</a:t>
            </a:r>
          </a:p>
          <a:p>
            <a:r>
              <a:rPr lang="en-US" sz="2400" err="1"/>
              <a:t>Todas</a:t>
            </a:r>
            <a:r>
              <a:rPr lang="en-US" sz="2400"/>
              <a:t> las variables </a:t>
            </a:r>
            <a:r>
              <a:rPr lang="en-US" sz="2400" err="1"/>
              <a:t>comienzan</a:t>
            </a:r>
            <a:r>
              <a:rPr lang="en-US" sz="2400"/>
              <a:t> con un </a:t>
            </a:r>
            <a:r>
              <a:rPr lang="en-US" sz="2400" b="1" err="1"/>
              <a:t>nombre</a:t>
            </a:r>
            <a:r>
              <a:rPr lang="en-US" sz="2400" b="1"/>
              <a:t> base</a:t>
            </a:r>
            <a:r>
              <a:rPr lang="en-US" sz="2400"/>
              <a:t> (</a:t>
            </a:r>
            <a:r>
              <a:rPr lang="en-US" sz="2400" i="1"/>
              <a:t>Base Name</a:t>
            </a:r>
            <a:r>
              <a:rPr lang="en-US" sz="2400"/>
              <a:t>) y </a:t>
            </a:r>
            <a:r>
              <a:rPr lang="en-US" sz="2400" err="1"/>
              <a:t>pueden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</a:t>
            </a:r>
            <a:r>
              <a:rPr lang="en-US" sz="2400" err="1"/>
              <a:t>seguidas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o dos </a:t>
            </a:r>
            <a:r>
              <a:rPr lang="en-US" sz="2400" b="1" err="1"/>
              <a:t>clases</a:t>
            </a:r>
            <a:r>
              <a:rPr lang="en-US" sz="2400" b="1"/>
              <a:t> de </a:t>
            </a:r>
            <a:r>
              <a:rPr lang="en-US" sz="2400" b="1" err="1"/>
              <a:t>información</a:t>
            </a:r>
            <a:r>
              <a:rPr lang="en-US" sz="2400"/>
              <a:t> (</a:t>
            </a:r>
            <a:r>
              <a:rPr lang="en-US" sz="2400" i="1"/>
              <a:t>Info Classes</a:t>
            </a:r>
            <a:r>
              <a:rPr lang="en-US" sz="2400"/>
              <a:t>), que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atributos</a:t>
            </a:r>
            <a:r>
              <a:rPr lang="en-US" sz="2400"/>
              <a:t> </a:t>
            </a:r>
            <a:r>
              <a:rPr lang="en-US" sz="2400" err="1"/>
              <a:t>específicos</a:t>
            </a:r>
            <a:r>
              <a:rPr lang="en-US" sz="2400"/>
              <a:t> a </a:t>
            </a:r>
            <a:r>
              <a:rPr lang="en-US" sz="2400" err="1"/>
              <a:t>extraer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.</a:t>
            </a:r>
          </a:p>
          <a:p>
            <a:r>
              <a:rPr lang="en-US" sz="2400"/>
              <a:t>La </a:t>
            </a:r>
            <a:r>
              <a:rPr lang="en-US" sz="2400" err="1"/>
              <a:t>sintaxis</a:t>
            </a:r>
            <a:r>
              <a:rPr lang="en-US" sz="2400"/>
              <a:t> que se </a:t>
            </a:r>
            <a:r>
              <a:rPr lang="en-US" sz="2400" err="1"/>
              <a:t>utiliza</a:t>
            </a:r>
            <a:r>
              <a:rPr lang="en-US" sz="2400"/>
              <a:t> es ${baseName.infoClass1.infoClass2}, y </a:t>
            </a:r>
            <a:r>
              <a:rPr lang="en-US" sz="2400" err="1"/>
              <a:t>siempre</a:t>
            </a:r>
            <a:r>
              <a:rPr lang="en-US" sz="2400"/>
              <a:t> </a:t>
            </a:r>
            <a:r>
              <a:rPr lang="en-US" sz="2400" err="1"/>
              <a:t>debe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entre </a:t>
            </a:r>
            <a:r>
              <a:rPr lang="en-US" sz="2400" err="1"/>
              <a:t>llaves</a:t>
            </a:r>
            <a:r>
              <a:rPr lang="en-US" sz="2400"/>
              <a:t> {} </a:t>
            </a:r>
            <a:r>
              <a:rPr lang="en-US" sz="2400" err="1"/>
              <a:t>precedidas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signo</a:t>
            </a:r>
            <a:r>
              <a:rPr lang="en-US" sz="2400"/>
              <a:t> de </a:t>
            </a:r>
            <a:r>
              <a:rPr lang="en-US" sz="2400" err="1"/>
              <a:t>dólar</a:t>
            </a:r>
            <a:r>
              <a:rPr lang="en-US" sz="2400"/>
              <a:t> $.</a:t>
            </a:r>
          </a:p>
          <a:p>
            <a:r>
              <a:rPr lang="en-US" sz="2400" err="1"/>
              <a:t>Algunas</a:t>
            </a:r>
            <a:r>
              <a:rPr lang="en-US" sz="2400"/>
              <a:t> variables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asociadas</a:t>
            </a:r>
            <a:r>
              <a:rPr lang="en-US" sz="2400"/>
              <a:t> </a:t>
            </a:r>
            <a:r>
              <a:rPr lang="en-US" sz="2400" err="1"/>
              <a:t>directamente</a:t>
            </a:r>
            <a:r>
              <a:rPr lang="en-US" sz="2400"/>
              <a:t> al </a:t>
            </a:r>
            <a:r>
              <a:rPr lang="en-US" sz="2400" err="1"/>
              <a:t>nombre</a:t>
            </a:r>
            <a:r>
              <a:rPr lang="en-US" sz="2400"/>
              <a:t> base,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controllerUrl</a:t>
            </a:r>
            <a:r>
              <a:rPr lang="en-US" sz="2400"/>
              <a:t>}, </a:t>
            </a:r>
            <a:r>
              <a:rPr lang="en-US" sz="2400" err="1"/>
              <a:t>mientras</a:t>
            </a:r>
            <a:r>
              <a:rPr lang="en-US" sz="2400"/>
              <a:t> que </a:t>
            </a:r>
            <a:r>
              <a:rPr lang="en-US" sz="2400" err="1"/>
              <a:t>otras</a:t>
            </a:r>
            <a:r>
              <a:rPr lang="en-US" sz="2400"/>
              <a:t> </a:t>
            </a:r>
            <a:r>
              <a:rPr lang="en-US" sz="2400" err="1"/>
              <a:t>combinan</a:t>
            </a:r>
            <a:r>
              <a:rPr lang="en-US" sz="2400"/>
              <a:t> </a:t>
            </a:r>
            <a:r>
              <a:rPr lang="en-US" sz="2400" err="1"/>
              <a:t>clases</a:t>
            </a:r>
            <a:r>
              <a:rPr lang="en-US" sz="2400"/>
              <a:t> de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latestevent.summaryMessage</a:t>
            </a:r>
            <a:r>
              <a:rPr lang="en-US" sz="2400"/>
              <a:t>} o ${</a:t>
            </a:r>
            <a:r>
              <a:rPr lang="en-US" sz="2400" err="1"/>
              <a:t>latestevent.topSeverity</a:t>
            </a:r>
            <a:r>
              <a:rPr lang="en-US" sz="2400"/>
              <a:t>}.</a:t>
            </a:r>
          </a:p>
          <a:p>
            <a:r>
              <a:rPr lang="en-US" sz="2400" err="1"/>
              <a:t>Aquí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pantalla</a:t>
            </a:r>
            <a:r>
              <a:rPr lang="en-US" sz="2400"/>
              <a:t> </a:t>
            </a:r>
            <a:r>
              <a:rPr lang="en-US" sz="2400" err="1"/>
              <a:t>tenemos</a:t>
            </a:r>
            <a:r>
              <a:rPr lang="en-US" sz="2400"/>
              <a:t> </a:t>
            </a:r>
            <a:r>
              <a:rPr lang="en-US" sz="2400" err="1"/>
              <a:t>algunos</a:t>
            </a:r>
            <a:r>
              <a:rPr lang="en-US" sz="2400"/>
              <a:t> </a:t>
            </a:r>
            <a:r>
              <a:rPr lang="en-US" sz="2400" err="1"/>
              <a:t>ejemplos</a:t>
            </a:r>
            <a:r>
              <a:rPr lang="en-US" sz="2400"/>
              <a:t> </a:t>
            </a:r>
            <a:r>
              <a:rPr lang="en-US" sz="2400" err="1"/>
              <a:t>comunes</a:t>
            </a:r>
            <a:r>
              <a:rPr lang="en-US" sz="2400"/>
              <a:t>:</a:t>
            </a:r>
          </a:p>
          <a:p>
            <a:r>
              <a:rPr lang="en-US" sz="2400"/>
              <a:t>${</a:t>
            </a:r>
            <a:r>
              <a:rPr lang="en-US" sz="2400" err="1"/>
              <a:t>account.name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nombre</a:t>
            </a:r>
            <a:r>
              <a:rPr lang="en-US" sz="2400"/>
              <a:t> de la </a:t>
            </a:r>
            <a:r>
              <a:rPr lang="en-US" sz="2400" err="1"/>
              <a:t>cuenta</a:t>
            </a:r>
            <a:r>
              <a:rPr lang="en-US" sz="2400"/>
              <a:t> de AppDynamics.</a:t>
            </a:r>
          </a:p>
          <a:p>
            <a:r>
              <a:rPr lang="en-US" sz="2400"/>
              <a:t>${</a:t>
            </a:r>
            <a:r>
              <a:rPr lang="en-US" sz="2400" err="1"/>
              <a:t>latestevent.summaryMessage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mensaje</a:t>
            </a:r>
            <a:r>
              <a:rPr lang="en-US" sz="2400"/>
              <a:t> </a:t>
            </a:r>
            <a:r>
              <a:rPr lang="en-US" sz="2400" err="1"/>
              <a:t>resumen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 </a:t>
            </a:r>
            <a:r>
              <a:rPr lang="en-US" sz="2400" err="1"/>
              <a:t>reciente</a:t>
            </a:r>
            <a:r>
              <a:rPr lang="en-US" sz="2400"/>
              <a:t>.</a:t>
            </a:r>
          </a:p>
          <a:p>
            <a:r>
              <a:rPr lang="en-US" sz="2400"/>
              <a:t>${</a:t>
            </a:r>
            <a:r>
              <a:rPr lang="en-US" sz="2400" err="1"/>
              <a:t>controllerUrl</a:t>
            </a:r>
            <a:r>
              <a:rPr lang="en-US" sz="2400"/>
              <a:t>} → la URL del controller.</a:t>
            </a:r>
          </a:p>
          <a:p>
            <a:r>
              <a:rPr lang="en-US" sz="2400"/>
              <a:t>${</a:t>
            </a:r>
            <a:r>
              <a:rPr lang="en-US" sz="2400" err="1"/>
              <a:t>latestevent.topSeverity</a:t>
            </a:r>
            <a:r>
              <a:rPr lang="en-US" sz="2400"/>
              <a:t>} → la </a:t>
            </a:r>
            <a:r>
              <a:rPr lang="en-US" sz="2400" err="1"/>
              <a:t>severidad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(Info, Warn, Error).</a:t>
            </a:r>
          </a:p>
          <a:p>
            <a:r>
              <a:rPr lang="en-US" sz="2400"/>
              <a:t>En </a:t>
            </a:r>
            <a:r>
              <a:rPr lang="en-US" sz="2400" err="1"/>
              <a:t>resumen</a:t>
            </a:r>
            <a:r>
              <a:rPr lang="en-US" sz="2400"/>
              <a:t>, </a:t>
            </a:r>
            <a:r>
              <a:rPr lang="en-US" sz="2400" err="1"/>
              <a:t>entender</a:t>
            </a:r>
            <a:r>
              <a:rPr lang="en-US" sz="2400"/>
              <a:t> </a:t>
            </a:r>
            <a:r>
              <a:rPr lang="en-US" sz="2400" err="1"/>
              <a:t>esta</a:t>
            </a:r>
            <a:r>
              <a:rPr lang="en-US" sz="2400"/>
              <a:t> </a:t>
            </a:r>
            <a:r>
              <a:rPr lang="en-US" sz="2400" err="1"/>
              <a:t>estructura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permite</a:t>
            </a:r>
            <a:r>
              <a:rPr lang="en-US" sz="2400"/>
              <a:t> </a:t>
            </a:r>
            <a:r>
              <a:rPr lang="en-US" sz="2400" err="1"/>
              <a:t>construir</a:t>
            </a:r>
            <a:r>
              <a:rPr lang="en-US" sz="2400"/>
              <a:t>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err="1"/>
              <a:t>personalizadas</a:t>
            </a:r>
            <a:r>
              <a:rPr lang="en-US" sz="2400"/>
              <a:t> para </a:t>
            </a:r>
            <a:r>
              <a:rPr lang="en-US" sz="2400" err="1"/>
              <a:t>tus</a:t>
            </a:r>
            <a:r>
              <a:rPr lang="en-US" sz="2400"/>
              <a:t> </a:t>
            </a:r>
            <a:r>
              <a:rPr lang="en-US" sz="2400" err="1"/>
              <a:t>alertas</a:t>
            </a:r>
            <a:r>
              <a:rPr lang="en-US" sz="2400"/>
              <a:t>, </a:t>
            </a:r>
            <a:r>
              <a:rPr lang="en-US" sz="2400" err="1"/>
              <a:t>ya</a:t>
            </a:r>
            <a:r>
              <a:rPr lang="en-US" sz="2400"/>
              <a:t> sea para emails o webhooks, y </a:t>
            </a:r>
            <a:r>
              <a:rPr lang="en-US" sz="2400" err="1"/>
              <a:t>extraer</a:t>
            </a:r>
            <a:r>
              <a:rPr lang="en-US" sz="2400"/>
              <a:t>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específica</a:t>
            </a:r>
            <a:r>
              <a:rPr lang="en-US" sz="2400"/>
              <a:t> y contextual del </a:t>
            </a:r>
            <a:r>
              <a:rPr lang="en-US" sz="2400" err="1"/>
              <a:t>evento</a:t>
            </a:r>
            <a:r>
              <a:rPr lang="en-US" sz="2400"/>
              <a:t> que </a:t>
            </a:r>
            <a:r>
              <a:rPr lang="en-US" sz="2400" err="1"/>
              <a:t>disparó</a:t>
            </a:r>
            <a:r>
              <a:rPr lang="en-US" sz="2400"/>
              <a:t> la </a:t>
            </a:r>
            <a:r>
              <a:rPr lang="en-US" sz="2400" err="1"/>
              <a:t>acción</a:t>
            </a:r>
            <a:r>
              <a:rPr lang="en-US" sz="2400"/>
              <a:t>.</a:t>
            </a:r>
          </a:p>
          <a:p>
            <a:r>
              <a:rPr lang="en-US" sz="2400"/>
              <a:t>A </a:t>
            </a:r>
            <a:r>
              <a:rPr lang="en-US" sz="2400" err="1"/>
              <a:t>continuación</a:t>
            </a:r>
            <a:r>
              <a:rPr lang="en-US" sz="2400"/>
              <a:t>, </a:t>
            </a:r>
            <a:r>
              <a:rPr lang="en-US" sz="2400" err="1"/>
              <a:t>vamos</a:t>
            </a:r>
            <a:r>
              <a:rPr lang="en-US" sz="2400"/>
              <a:t> a </a:t>
            </a:r>
            <a:r>
              <a:rPr lang="en-US" sz="2400" err="1"/>
              <a:t>profundizar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cómo</a:t>
            </a:r>
            <a:r>
              <a:rPr lang="en-US" sz="2400"/>
              <a:t> se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b="1"/>
              <a:t>Base Names</a:t>
            </a:r>
            <a:r>
              <a:rPr lang="en-US" sz="2400"/>
              <a:t> y las </a:t>
            </a:r>
            <a:r>
              <a:rPr lang="en-US" sz="2400" b="1"/>
              <a:t>Info Classes</a:t>
            </a:r>
            <a:r>
              <a:rPr lang="en-US" sz="2400"/>
              <a:t> </a:t>
            </a:r>
            <a:r>
              <a:rPr lang="en-US" sz="2400" err="1"/>
              <a:t>disponibles</a:t>
            </a:r>
            <a:r>
              <a:rPr lang="en-US" sz="2400"/>
              <a:t>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Templating variables work using the </a:t>
            </a:r>
            <a:r>
              <a:rPr lang="en-US" sz="2400" err="1"/>
              <a:t>basename</a:t>
            </a:r>
            <a:r>
              <a:rPr lang="en-US" sz="2400"/>
              <a:t>, followed by 1 or 2 Info Classes, which is where most of the variables are located.  There are a few such as </a:t>
            </a:r>
            <a:r>
              <a:rPr lang="en-US" sz="2400" err="1"/>
              <a:t>controllerUrl</a:t>
            </a:r>
            <a:r>
              <a:rPr lang="en-US" sz="2400"/>
              <a:t> that are local to the base name. </a:t>
            </a:r>
          </a:p>
          <a:p>
            <a:endParaRPr lang="en-US" sz="2400"/>
          </a:p>
          <a:p>
            <a:r>
              <a:rPr lang="en-US" sz="2400"/>
              <a:t>The variables are also enclosed in curly braces, proceeded by a dollar sign …. ${basename.variable1,variable2}  where the variables are defined in the info class.</a:t>
            </a:r>
          </a:p>
          <a:p>
            <a:endParaRPr lang="en-US" sz="2400"/>
          </a:p>
          <a:p>
            <a:r>
              <a:rPr lang="en-US" sz="2400"/>
              <a:t>Here are a few examples on the slides</a:t>
            </a:r>
          </a:p>
          <a:p>
            <a:endParaRPr lang="en-US" sz="2400"/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account.name</a:t>
            </a:r>
            <a:r>
              <a:rPr lang="en-US" sz="2400">
                <a:solidFill>
                  <a:schemeClr val="accent3"/>
                </a:solidFill>
              </a:rPr>
              <a:t>}  </a:t>
            </a:r>
            <a:r>
              <a:rPr lang="en-US" sz="2400"/>
              <a:t>=&gt; Your AppDynamics Account Name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latestevent.summaryMessage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Latest summary message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controllerUrl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Your controller URL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latestevent.topSeverity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Severity of the violation (Info, Warn, Error)</a:t>
            </a:r>
          </a:p>
          <a:p>
            <a:endParaRPr lang="en-US" sz="2400"/>
          </a:p>
          <a:p>
            <a:r>
              <a:rPr lang="en-US" sz="2400"/>
              <a:t>Next, lets double click into the </a:t>
            </a:r>
            <a:r>
              <a:rPr lang="en-US" sz="2400" err="1"/>
              <a:t>Basenames</a:t>
            </a:r>
            <a:r>
              <a:rPr lang="en-US" sz="2400"/>
              <a:t> and </a:t>
            </a:r>
            <a:r>
              <a:rPr lang="en-US" sz="2400" err="1"/>
              <a:t>Infoclasses</a:t>
            </a:r>
            <a:r>
              <a:rPr lang="en-US" sz="240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C04F1-B985-DEDA-411E-6926E9BC3D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9499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107F3-D7B2-4290-2781-BC393156B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8C017-BA51-1E0C-5AFA-B9B990623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17D2B-C296-7976-1BE2-8DB27A8C9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Esta </a:t>
            </a:r>
            <a:r>
              <a:rPr lang="en-US" sz="2400" err="1"/>
              <a:t>diapositiva</a:t>
            </a:r>
            <a:r>
              <a:rPr lang="en-US" sz="2400"/>
              <a:t> </a:t>
            </a:r>
            <a:r>
              <a:rPr lang="en-US" sz="2400" err="1"/>
              <a:t>explica</a:t>
            </a:r>
            <a:r>
              <a:rPr lang="en-US" sz="2400"/>
              <a:t> </a:t>
            </a:r>
            <a:r>
              <a:rPr lang="en-US" sz="2400" b="1" err="1"/>
              <a:t>cómo</a:t>
            </a:r>
            <a:r>
              <a:rPr lang="en-US" sz="2400" b="1"/>
              <a:t> </a:t>
            </a:r>
            <a:r>
              <a:rPr lang="en-US" sz="2400" b="1" err="1"/>
              <a:t>funcionan</a:t>
            </a:r>
            <a:r>
              <a:rPr lang="en-US" sz="2400" b="1"/>
              <a:t> las variables de </a:t>
            </a:r>
            <a:r>
              <a:rPr lang="en-US" sz="2400" b="1" err="1"/>
              <a:t>plantilla</a:t>
            </a:r>
            <a:r>
              <a:rPr lang="en-US" sz="2400" b="1"/>
              <a:t> (templating variables)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AppDynamics, que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basadas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motor de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b="1"/>
              <a:t>Apache Velocity</a:t>
            </a:r>
            <a:r>
              <a:rPr lang="en-US" sz="2400"/>
              <a:t>.</a:t>
            </a:r>
          </a:p>
          <a:p>
            <a:r>
              <a:rPr lang="en-US" sz="2400" err="1"/>
              <a:t>Todas</a:t>
            </a:r>
            <a:r>
              <a:rPr lang="en-US" sz="2400"/>
              <a:t> las variables </a:t>
            </a:r>
            <a:r>
              <a:rPr lang="en-US" sz="2400" err="1"/>
              <a:t>comienzan</a:t>
            </a:r>
            <a:r>
              <a:rPr lang="en-US" sz="2400"/>
              <a:t> con un </a:t>
            </a:r>
            <a:r>
              <a:rPr lang="en-US" sz="2400" b="1" err="1"/>
              <a:t>nombre</a:t>
            </a:r>
            <a:r>
              <a:rPr lang="en-US" sz="2400" b="1"/>
              <a:t> base</a:t>
            </a:r>
            <a:r>
              <a:rPr lang="en-US" sz="2400"/>
              <a:t> (</a:t>
            </a:r>
            <a:r>
              <a:rPr lang="en-US" sz="2400" i="1"/>
              <a:t>Base Name</a:t>
            </a:r>
            <a:r>
              <a:rPr lang="en-US" sz="2400"/>
              <a:t>) y </a:t>
            </a:r>
            <a:r>
              <a:rPr lang="en-US" sz="2400" err="1"/>
              <a:t>pueden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</a:t>
            </a:r>
            <a:r>
              <a:rPr lang="en-US" sz="2400" err="1"/>
              <a:t>seguidas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o dos </a:t>
            </a:r>
            <a:r>
              <a:rPr lang="en-US" sz="2400" b="1" err="1"/>
              <a:t>clases</a:t>
            </a:r>
            <a:r>
              <a:rPr lang="en-US" sz="2400" b="1"/>
              <a:t> de </a:t>
            </a:r>
            <a:r>
              <a:rPr lang="en-US" sz="2400" b="1" err="1"/>
              <a:t>información</a:t>
            </a:r>
            <a:r>
              <a:rPr lang="en-US" sz="2400"/>
              <a:t> (</a:t>
            </a:r>
            <a:r>
              <a:rPr lang="en-US" sz="2400" i="1"/>
              <a:t>Info Classes</a:t>
            </a:r>
            <a:r>
              <a:rPr lang="en-US" sz="2400"/>
              <a:t>), que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atributos</a:t>
            </a:r>
            <a:r>
              <a:rPr lang="en-US" sz="2400"/>
              <a:t> </a:t>
            </a:r>
            <a:r>
              <a:rPr lang="en-US" sz="2400" err="1"/>
              <a:t>específicos</a:t>
            </a:r>
            <a:r>
              <a:rPr lang="en-US" sz="2400"/>
              <a:t> a </a:t>
            </a:r>
            <a:r>
              <a:rPr lang="en-US" sz="2400" err="1"/>
              <a:t>extraer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.</a:t>
            </a:r>
          </a:p>
          <a:p>
            <a:r>
              <a:rPr lang="en-US" sz="2400"/>
              <a:t>La </a:t>
            </a:r>
            <a:r>
              <a:rPr lang="en-US" sz="2400" err="1"/>
              <a:t>sintaxis</a:t>
            </a:r>
            <a:r>
              <a:rPr lang="en-US" sz="2400"/>
              <a:t> que se </a:t>
            </a:r>
            <a:r>
              <a:rPr lang="en-US" sz="2400" err="1"/>
              <a:t>utiliza</a:t>
            </a:r>
            <a:r>
              <a:rPr lang="en-US" sz="2400"/>
              <a:t> es ${baseName.infoClass1.infoClass2}, y </a:t>
            </a:r>
            <a:r>
              <a:rPr lang="en-US" sz="2400" err="1"/>
              <a:t>siempre</a:t>
            </a:r>
            <a:r>
              <a:rPr lang="en-US" sz="2400"/>
              <a:t> </a:t>
            </a:r>
            <a:r>
              <a:rPr lang="en-US" sz="2400" err="1"/>
              <a:t>debe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entre </a:t>
            </a:r>
            <a:r>
              <a:rPr lang="en-US" sz="2400" err="1"/>
              <a:t>llaves</a:t>
            </a:r>
            <a:r>
              <a:rPr lang="en-US" sz="2400"/>
              <a:t> {} </a:t>
            </a:r>
            <a:r>
              <a:rPr lang="en-US" sz="2400" err="1"/>
              <a:t>precedidas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signo</a:t>
            </a:r>
            <a:r>
              <a:rPr lang="en-US" sz="2400"/>
              <a:t> de </a:t>
            </a:r>
            <a:r>
              <a:rPr lang="en-US" sz="2400" err="1"/>
              <a:t>dólar</a:t>
            </a:r>
            <a:r>
              <a:rPr lang="en-US" sz="2400"/>
              <a:t> $.</a:t>
            </a:r>
          </a:p>
          <a:p>
            <a:r>
              <a:rPr lang="en-US" sz="2400" err="1"/>
              <a:t>Algunas</a:t>
            </a:r>
            <a:r>
              <a:rPr lang="en-US" sz="2400"/>
              <a:t> variables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asociadas</a:t>
            </a:r>
            <a:r>
              <a:rPr lang="en-US" sz="2400"/>
              <a:t> </a:t>
            </a:r>
            <a:r>
              <a:rPr lang="en-US" sz="2400" err="1"/>
              <a:t>directamente</a:t>
            </a:r>
            <a:r>
              <a:rPr lang="en-US" sz="2400"/>
              <a:t> al </a:t>
            </a:r>
            <a:r>
              <a:rPr lang="en-US" sz="2400" err="1"/>
              <a:t>nombre</a:t>
            </a:r>
            <a:r>
              <a:rPr lang="en-US" sz="2400"/>
              <a:t> base,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controllerUrl</a:t>
            </a:r>
            <a:r>
              <a:rPr lang="en-US" sz="2400"/>
              <a:t>}, </a:t>
            </a:r>
            <a:r>
              <a:rPr lang="en-US" sz="2400" err="1"/>
              <a:t>mientras</a:t>
            </a:r>
            <a:r>
              <a:rPr lang="en-US" sz="2400"/>
              <a:t> que </a:t>
            </a:r>
            <a:r>
              <a:rPr lang="en-US" sz="2400" err="1"/>
              <a:t>otras</a:t>
            </a:r>
            <a:r>
              <a:rPr lang="en-US" sz="2400"/>
              <a:t> </a:t>
            </a:r>
            <a:r>
              <a:rPr lang="en-US" sz="2400" err="1"/>
              <a:t>combinan</a:t>
            </a:r>
            <a:r>
              <a:rPr lang="en-US" sz="2400"/>
              <a:t> </a:t>
            </a:r>
            <a:r>
              <a:rPr lang="en-US" sz="2400" err="1"/>
              <a:t>clases</a:t>
            </a:r>
            <a:r>
              <a:rPr lang="en-US" sz="2400"/>
              <a:t> de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latestevent.summaryMessage</a:t>
            </a:r>
            <a:r>
              <a:rPr lang="en-US" sz="2400"/>
              <a:t>} o ${</a:t>
            </a:r>
            <a:r>
              <a:rPr lang="en-US" sz="2400" err="1"/>
              <a:t>latestevent.topSeverity</a:t>
            </a:r>
            <a:r>
              <a:rPr lang="en-US" sz="2400"/>
              <a:t>}.</a:t>
            </a:r>
          </a:p>
          <a:p>
            <a:r>
              <a:rPr lang="en-US" sz="2400" err="1"/>
              <a:t>Aquí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pantalla</a:t>
            </a:r>
            <a:r>
              <a:rPr lang="en-US" sz="2400"/>
              <a:t> </a:t>
            </a:r>
            <a:r>
              <a:rPr lang="en-US" sz="2400" err="1"/>
              <a:t>tenemos</a:t>
            </a:r>
            <a:r>
              <a:rPr lang="en-US" sz="2400"/>
              <a:t> </a:t>
            </a:r>
            <a:r>
              <a:rPr lang="en-US" sz="2400" err="1"/>
              <a:t>algunos</a:t>
            </a:r>
            <a:r>
              <a:rPr lang="en-US" sz="2400"/>
              <a:t> </a:t>
            </a:r>
            <a:r>
              <a:rPr lang="en-US" sz="2400" err="1"/>
              <a:t>ejemplos</a:t>
            </a:r>
            <a:r>
              <a:rPr lang="en-US" sz="2400"/>
              <a:t> </a:t>
            </a:r>
            <a:r>
              <a:rPr lang="en-US" sz="2400" err="1"/>
              <a:t>comunes</a:t>
            </a:r>
            <a:r>
              <a:rPr lang="en-US" sz="2400"/>
              <a:t>:</a:t>
            </a:r>
          </a:p>
          <a:p>
            <a:r>
              <a:rPr lang="en-US" sz="2400"/>
              <a:t>${</a:t>
            </a:r>
            <a:r>
              <a:rPr lang="en-US" sz="2400" err="1"/>
              <a:t>account.name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nombre</a:t>
            </a:r>
            <a:r>
              <a:rPr lang="en-US" sz="2400"/>
              <a:t> de la </a:t>
            </a:r>
            <a:r>
              <a:rPr lang="en-US" sz="2400" err="1"/>
              <a:t>cuenta</a:t>
            </a:r>
            <a:r>
              <a:rPr lang="en-US" sz="2400"/>
              <a:t> de AppDynamics.</a:t>
            </a:r>
          </a:p>
          <a:p>
            <a:r>
              <a:rPr lang="en-US" sz="2400"/>
              <a:t>${</a:t>
            </a:r>
            <a:r>
              <a:rPr lang="en-US" sz="2400" err="1"/>
              <a:t>latestevent.summaryMessage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mensaje</a:t>
            </a:r>
            <a:r>
              <a:rPr lang="en-US" sz="2400"/>
              <a:t> </a:t>
            </a:r>
            <a:r>
              <a:rPr lang="en-US" sz="2400" err="1"/>
              <a:t>resumen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 </a:t>
            </a:r>
            <a:r>
              <a:rPr lang="en-US" sz="2400" err="1"/>
              <a:t>reciente</a:t>
            </a:r>
            <a:r>
              <a:rPr lang="en-US" sz="2400"/>
              <a:t>.</a:t>
            </a:r>
          </a:p>
          <a:p>
            <a:r>
              <a:rPr lang="en-US" sz="2400"/>
              <a:t>${</a:t>
            </a:r>
            <a:r>
              <a:rPr lang="en-US" sz="2400" err="1"/>
              <a:t>controllerUrl</a:t>
            </a:r>
            <a:r>
              <a:rPr lang="en-US" sz="2400"/>
              <a:t>} → la URL del controller.</a:t>
            </a:r>
          </a:p>
          <a:p>
            <a:r>
              <a:rPr lang="en-US" sz="2400"/>
              <a:t>${</a:t>
            </a:r>
            <a:r>
              <a:rPr lang="en-US" sz="2400" err="1"/>
              <a:t>latestevent.topSeverity</a:t>
            </a:r>
            <a:r>
              <a:rPr lang="en-US" sz="2400"/>
              <a:t>} → la </a:t>
            </a:r>
            <a:r>
              <a:rPr lang="en-US" sz="2400" err="1"/>
              <a:t>severidad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(Info, Warn, Error).</a:t>
            </a:r>
          </a:p>
          <a:p>
            <a:r>
              <a:rPr lang="en-US" sz="2400"/>
              <a:t>En </a:t>
            </a:r>
            <a:r>
              <a:rPr lang="en-US" sz="2400" err="1"/>
              <a:t>resumen</a:t>
            </a:r>
            <a:r>
              <a:rPr lang="en-US" sz="2400"/>
              <a:t>, </a:t>
            </a:r>
            <a:r>
              <a:rPr lang="en-US" sz="2400" err="1"/>
              <a:t>entender</a:t>
            </a:r>
            <a:r>
              <a:rPr lang="en-US" sz="2400"/>
              <a:t> </a:t>
            </a:r>
            <a:r>
              <a:rPr lang="en-US" sz="2400" err="1"/>
              <a:t>esta</a:t>
            </a:r>
            <a:r>
              <a:rPr lang="en-US" sz="2400"/>
              <a:t> </a:t>
            </a:r>
            <a:r>
              <a:rPr lang="en-US" sz="2400" err="1"/>
              <a:t>estructura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permite</a:t>
            </a:r>
            <a:r>
              <a:rPr lang="en-US" sz="2400"/>
              <a:t> </a:t>
            </a:r>
            <a:r>
              <a:rPr lang="en-US" sz="2400" err="1"/>
              <a:t>construir</a:t>
            </a:r>
            <a:r>
              <a:rPr lang="en-US" sz="2400"/>
              <a:t>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err="1"/>
              <a:t>personalizadas</a:t>
            </a:r>
            <a:r>
              <a:rPr lang="en-US" sz="2400"/>
              <a:t> para </a:t>
            </a:r>
            <a:r>
              <a:rPr lang="en-US" sz="2400" err="1"/>
              <a:t>tus</a:t>
            </a:r>
            <a:r>
              <a:rPr lang="en-US" sz="2400"/>
              <a:t> </a:t>
            </a:r>
            <a:r>
              <a:rPr lang="en-US" sz="2400" err="1"/>
              <a:t>alertas</a:t>
            </a:r>
            <a:r>
              <a:rPr lang="en-US" sz="2400"/>
              <a:t>, </a:t>
            </a:r>
            <a:r>
              <a:rPr lang="en-US" sz="2400" err="1"/>
              <a:t>ya</a:t>
            </a:r>
            <a:r>
              <a:rPr lang="en-US" sz="2400"/>
              <a:t> sea para emails o webhooks, y </a:t>
            </a:r>
            <a:r>
              <a:rPr lang="en-US" sz="2400" err="1"/>
              <a:t>extraer</a:t>
            </a:r>
            <a:r>
              <a:rPr lang="en-US" sz="2400"/>
              <a:t>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específica</a:t>
            </a:r>
            <a:r>
              <a:rPr lang="en-US" sz="2400"/>
              <a:t> y contextual del </a:t>
            </a:r>
            <a:r>
              <a:rPr lang="en-US" sz="2400" err="1"/>
              <a:t>evento</a:t>
            </a:r>
            <a:r>
              <a:rPr lang="en-US" sz="2400"/>
              <a:t> que </a:t>
            </a:r>
            <a:r>
              <a:rPr lang="en-US" sz="2400" err="1"/>
              <a:t>disparó</a:t>
            </a:r>
            <a:r>
              <a:rPr lang="en-US" sz="2400"/>
              <a:t> la </a:t>
            </a:r>
            <a:r>
              <a:rPr lang="en-US" sz="2400" err="1"/>
              <a:t>acción</a:t>
            </a:r>
            <a:r>
              <a:rPr lang="en-US" sz="2400"/>
              <a:t>.</a:t>
            </a:r>
          </a:p>
          <a:p>
            <a:r>
              <a:rPr lang="en-US" sz="2400"/>
              <a:t>A </a:t>
            </a:r>
            <a:r>
              <a:rPr lang="en-US" sz="2400" err="1"/>
              <a:t>continuación</a:t>
            </a:r>
            <a:r>
              <a:rPr lang="en-US" sz="2400"/>
              <a:t>, </a:t>
            </a:r>
            <a:r>
              <a:rPr lang="en-US" sz="2400" err="1"/>
              <a:t>vamos</a:t>
            </a:r>
            <a:r>
              <a:rPr lang="en-US" sz="2400"/>
              <a:t> a </a:t>
            </a:r>
            <a:r>
              <a:rPr lang="en-US" sz="2400" err="1"/>
              <a:t>profundizar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cómo</a:t>
            </a:r>
            <a:r>
              <a:rPr lang="en-US" sz="2400"/>
              <a:t> se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b="1"/>
              <a:t>Base Names</a:t>
            </a:r>
            <a:r>
              <a:rPr lang="en-US" sz="2400"/>
              <a:t> y las </a:t>
            </a:r>
            <a:r>
              <a:rPr lang="en-US" sz="2400" b="1"/>
              <a:t>Info Classes</a:t>
            </a:r>
            <a:r>
              <a:rPr lang="en-US" sz="2400"/>
              <a:t> </a:t>
            </a:r>
            <a:r>
              <a:rPr lang="en-US" sz="2400" err="1"/>
              <a:t>disponibles</a:t>
            </a:r>
            <a:r>
              <a:rPr lang="en-US" sz="2400"/>
              <a:t>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Templating variables work using the </a:t>
            </a:r>
            <a:r>
              <a:rPr lang="en-US" sz="2400" err="1"/>
              <a:t>basename</a:t>
            </a:r>
            <a:r>
              <a:rPr lang="en-US" sz="2400"/>
              <a:t>, followed by 1 or 2 Info Classes, which is where most of the variables are located.  There are a few such as </a:t>
            </a:r>
            <a:r>
              <a:rPr lang="en-US" sz="2400" err="1"/>
              <a:t>controllerUrl</a:t>
            </a:r>
            <a:r>
              <a:rPr lang="en-US" sz="2400"/>
              <a:t> that are local to the base name. </a:t>
            </a:r>
          </a:p>
          <a:p>
            <a:endParaRPr lang="en-US" sz="2400"/>
          </a:p>
          <a:p>
            <a:r>
              <a:rPr lang="en-US" sz="2400"/>
              <a:t>The variables are also enclosed in curly braces, proceeded by a dollar sign …. ${basename.variable1,variable2}  where the variables are defined in the info class.</a:t>
            </a:r>
          </a:p>
          <a:p>
            <a:endParaRPr lang="en-US" sz="2400"/>
          </a:p>
          <a:p>
            <a:r>
              <a:rPr lang="en-US" sz="2400"/>
              <a:t>Here are a few examples on the slides</a:t>
            </a:r>
          </a:p>
          <a:p>
            <a:endParaRPr lang="en-US" sz="2400"/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account.name</a:t>
            </a:r>
            <a:r>
              <a:rPr lang="en-US" sz="2400">
                <a:solidFill>
                  <a:schemeClr val="accent3"/>
                </a:solidFill>
              </a:rPr>
              <a:t>}  </a:t>
            </a:r>
            <a:r>
              <a:rPr lang="en-US" sz="2400"/>
              <a:t>=&gt; Your AppDynamics Account Name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latestevent.summaryMessage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Latest summary message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controllerUrl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Your controller URL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latestevent.topSeverity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Severity of the violation (Info, Warn, Error)</a:t>
            </a:r>
          </a:p>
          <a:p>
            <a:endParaRPr lang="en-US" sz="2400"/>
          </a:p>
          <a:p>
            <a:r>
              <a:rPr lang="en-US" sz="2400"/>
              <a:t>Next, lets double click into the </a:t>
            </a:r>
            <a:r>
              <a:rPr lang="en-US" sz="2400" err="1"/>
              <a:t>Basenames</a:t>
            </a:r>
            <a:r>
              <a:rPr lang="en-US" sz="2400"/>
              <a:t> and </a:t>
            </a:r>
            <a:r>
              <a:rPr lang="en-US" sz="2400" err="1"/>
              <a:t>Infoclasses</a:t>
            </a:r>
            <a:r>
              <a:rPr lang="en-US" sz="240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2A264-306F-F029-9DEE-E1D666127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359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7B4F-BBC8-7BE2-ED95-6B5D9140F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69FF8-B147-D15C-8B94-1C5A6A194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EC4B4-9D28-0BA4-204A-9023A4E73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E9978-A977-9CC6-7870-D4B5ECB39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267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>
          <a:extLst>
            <a:ext uri="{FF2B5EF4-FFF2-40B4-BE49-F238E27FC236}">
              <a16:creationId xmlns:a16="http://schemas.microsoft.com/office/drawing/2014/main" id="{3C5F3FFE-5672-B9E9-F810-9333BE100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dd8d48d003_0_77:notes">
            <a:extLst>
              <a:ext uri="{FF2B5EF4-FFF2-40B4-BE49-F238E27FC236}">
                <a16:creationId xmlns:a16="http://schemas.microsoft.com/office/drawing/2014/main" id="{CF9F695C-0B7E-7E8C-BB9B-E6FF09996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dd8d48d003_0_77:notes">
            <a:extLst>
              <a:ext uri="{FF2B5EF4-FFF2-40B4-BE49-F238E27FC236}">
                <a16:creationId xmlns:a16="http://schemas.microsoft.com/office/drawing/2014/main" id="{35647744-CB22-2034-5CB7-925EB339E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39433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/>
              <a:t>&lt;Optional&gt;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1250" name="Google Shape;1250;g2dd8d48d003_0_77:notes">
            <a:extLst>
              <a:ext uri="{FF2B5EF4-FFF2-40B4-BE49-F238E27FC236}">
                <a16:creationId xmlns:a16="http://schemas.microsoft.com/office/drawing/2014/main" id="{6B63FC2C-6035-65BE-BCAC-1246C9040A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027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4083A-819F-A55F-1B59-12C2A1AF5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63ABC-7709-573D-9A43-DD0FB6A29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310F7-663C-216D-5200-80040182E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Esta </a:t>
            </a:r>
            <a:r>
              <a:rPr lang="en-US" sz="2400" err="1"/>
              <a:t>diapositiva</a:t>
            </a:r>
            <a:r>
              <a:rPr lang="en-US" sz="2400"/>
              <a:t> </a:t>
            </a:r>
            <a:r>
              <a:rPr lang="en-US" sz="2400" err="1"/>
              <a:t>explica</a:t>
            </a:r>
            <a:r>
              <a:rPr lang="en-US" sz="2400"/>
              <a:t> </a:t>
            </a:r>
            <a:r>
              <a:rPr lang="en-US" sz="2400" b="1" err="1"/>
              <a:t>cómo</a:t>
            </a:r>
            <a:r>
              <a:rPr lang="en-US" sz="2400" b="1"/>
              <a:t> </a:t>
            </a:r>
            <a:r>
              <a:rPr lang="en-US" sz="2400" b="1" err="1"/>
              <a:t>funcionan</a:t>
            </a:r>
            <a:r>
              <a:rPr lang="en-US" sz="2400" b="1"/>
              <a:t> las variables de </a:t>
            </a:r>
            <a:r>
              <a:rPr lang="en-US" sz="2400" b="1" err="1"/>
              <a:t>plantilla</a:t>
            </a:r>
            <a:r>
              <a:rPr lang="en-US" sz="2400" b="1"/>
              <a:t> (templating variables)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AppDynamics, que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basadas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motor de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b="1"/>
              <a:t>Apache Velocity</a:t>
            </a:r>
            <a:r>
              <a:rPr lang="en-US" sz="2400"/>
              <a:t>.</a:t>
            </a:r>
          </a:p>
          <a:p>
            <a:r>
              <a:rPr lang="en-US" sz="2400" err="1"/>
              <a:t>Todas</a:t>
            </a:r>
            <a:r>
              <a:rPr lang="en-US" sz="2400"/>
              <a:t> las variables </a:t>
            </a:r>
            <a:r>
              <a:rPr lang="en-US" sz="2400" err="1"/>
              <a:t>comienzan</a:t>
            </a:r>
            <a:r>
              <a:rPr lang="en-US" sz="2400"/>
              <a:t> con un </a:t>
            </a:r>
            <a:r>
              <a:rPr lang="en-US" sz="2400" b="1" err="1"/>
              <a:t>nombre</a:t>
            </a:r>
            <a:r>
              <a:rPr lang="en-US" sz="2400" b="1"/>
              <a:t> base</a:t>
            </a:r>
            <a:r>
              <a:rPr lang="en-US" sz="2400"/>
              <a:t> (</a:t>
            </a:r>
            <a:r>
              <a:rPr lang="en-US" sz="2400" i="1"/>
              <a:t>Base Name</a:t>
            </a:r>
            <a:r>
              <a:rPr lang="en-US" sz="2400"/>
              <a:t>) y </a:t>
            </a:r>
            <a:r>
              <a:rPr lang="en-US" sz="2400" err="1"/>
              <a:t>pueden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</a:t>
            </a:r>
            <a:r>
              <a:rPr lang="en-US" sz="2400" err="1"/>
              <a:t>seguidas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o dos </a:t>
            </a:r>
            <a:r>
              <a:rPr lang="en-US" sz="2400" b="1" err="1"/>
              <a:t>clases</a:t>
            </a:r>
            <a:r>
              <a:rPr lang="en-US" sz="2400" b="1"/>
              <a:t> de </a:t>
            </a:r>
            <a:r>
              <a:rPr lang="en-US" sz="2400" b="1" err="1"/>
              <a:t>información</a:t>
            </a:r>
            <a:r>
              <a:rPr lang="en-US" sz="2400"/>
              <a:t> (</a:t>
            </a:r>
            <a:r>
              <a:rPr lang="en-US" sz="2400" i="1"/>
              <a:t>Info Classes</a:t>
            </a:r>
            <a:r>
              <a:rPr lang="en-US" sz="2400"/>
              <a:t>), que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atributos</a:t>
            </a:r>
            <a:r>
              <a:rPr lang="en-US" sz="2400"/>
              <a:t> </a:t>
            </a:r>
            <a:r>
              <a:rPr lang="en-US" sz="2400" err="1"/>
              <a:t>específicos</a:t>
            </a:r>
            <a:r>
              <a:rPr lang="en-US" sz="2400"/>
              <a:t> a </a:t>
            </a:r>
            <a:r>
              <a:rPr lang="en-US" sz="2400" err="1"/>
              <a:t>extraer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.</a:t>
            </a:r>
          </a:p>
          <a:p>
            <a:r>
              <a:rPr lang="en-US" sz="2400"/>
              <a:t>La </a:t>
            </a:r>
            <a:r>
              <a:rPr lang="en-US" sz="2400" err="1"/>
              <a:t>sintaxis</a:t>
            </a:r>
            <a:r>
              <a:rPr lang="en-US" sz="2400"/>
              <a:t> que se </a:t>
            </a:r>
            <a:r>
              <a:rPr lang="en-US" sz="2400" err="1"/>
              <a:t>utiliza</a:t>
            </a:r>
            <a:r>
              <a:rPr lang="en-US" sz="2400"/>
              <a:t> es ${baseName.infoClass1.infoClass2}, y </a:t>
            </a:r>
            <a:r>
              <a:rPr lang="en-US" sz="2400" err="1"/>
              <a:t>siempre</a:t>
            </a:r>
            <a:r>
              <a:rPr lang="en-US" sz="2400"/>
              <a:t> </a:t>
            </a:r>
            <a:r>
              <a:rPr lang="en-US" sz="2400" err="1"/>
              <a:t>debe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entre </a:t>
            </a:r>
            <a:r>
              <a:rPr lang="en-US" sz="2400" err="1"/>
              <a:t>llaves</a:t>
            </a:r>
            <a:r>
              <a:rPr lang="en-US" sz="2400"/>
              <a:t> {} </a:t>
            </a:r>
            <a:r>
              <a:rPr lang="en-US" sz="2400" err="1"/>
              <a:t>precedidas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signo</a:t>
            </a:r>
            <a:r>
              <a:rPr lang="en-US" sz="2400"/>
              <a:t> de </a:t>
            </a:r>
            <a:r>
              <a:rPr lang="en-US" sz="2400" err="1"/>
              <a:t>dólar</a:t>
            </a:r>
            <a:r>
              <a:rPr lang="en-US" sz="2400"/>
              <a:t> $.</a:t>
            </a:r>
          </a:p>
          <a:p>
            <a:r>
              <a:rPr lang="en-US" sz="2400" err="1"/>
              <a:t>Algunas</a:t>
            </a:r>
            <a:r>
              <a:rPr lang="en-US" sz="2400"/>
              <a:t> variables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asociadas</a:t>
            </a:r>
            <a:r>
              <a:rPr lang="en-US" sz="2400"/>
              <a:t> </a:t>
            </a:r>
            <a:r>
              <a:rPr lang="en-US" sz="2400" err="1"/>
              <a:t>directamente</a:t>
            </a:r>
            <a:r>
              <a:rPr lang="en-US" sz="2400"/>
              <a:t> al </a:t>
            </a:r>
            <a:r>
              <a:rPr lang="en-US" sz="2400" err="1"/>
              <a:t>nombre</a:t>
            </a:r>
            <a:r>
              <a:rPr lang="en-US" sz="2400"/>
              <a:t> base,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controllerUrl</a:t>
            </a:r>
            <a:r>
              <a:rPr lang="en-US" sz="2400"/>
              <a:t>}, </a:t>
            </a:r>
            <a:r>
              <a:rPr lang="en-US" sz="2400" err="1"/>
              <a:t>mientras</a:t>
            </a:r>
            <a:r>
              <a:rPr lang="en-US" sz="2400"/>
              <a:t> que </a:t>
            </a:r>
            <a:r>
              <a:rPr lang="en-US" sz="2400" err="1"/>
              <a:t>otras</a:t>
            </a:r>
            <a:r>
              <a:rPr lang="en-US" sz="2400"/>
              <a:t> </a:t>
            </a:r>
            <a:r>
              <a:rPr lang="en-US" sz="2400" err="1"/>
              <a:t>combinan</a:t>
            </a:r>
            <a:r>
              <a:rPr lang="en-US" sz="2400"/>
              <a:t> </a:t>
            </a:r>
            <a:r>
              <a:rPr lang="en-US" sz="2400" err="1"/>
              <a:t>clases</a:t>
            </a:r>
            <a:r>
              <a:rPr lang="en-US" sz="2400"/>
              <a:t> de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latestevent.summaryMessage</a:t>
            </a:r>
            <a:r>
              <a:rPr lang="en-US" sz="2400"/>
              <a:t>} o ${</a:t>
            </a:r>
            <a:r>
              <a:rPr lang="en-US" sz="2400" err="1"/>
              <a:t>latestevent.topSeverity</a:t>
            </a:r>
            <a:r>
              <a:rPr lang="en-US" sz="2400"/>
              <a:t>}.</a:t>
            </a:r>
          </a:p>
          <a:p>
            <a:r>
              <a:rPr lang="en-US" sz="2400" err="1"/>
              <a:t>Aquí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pantalla</a:t>
            </a:r>
            <a:r>
              <a:rPr lang="en-US" sz="2400"/>
              <a:t> </a:t>
            </a:r>
            <a:r>
              <a:rPr lang="en-US" sz="2400" err="1"/>
              <a:t>tenemos</a:t>
            </a:r>
            <a:r>
              <a:rPr lang="en-US" sz="2400"/>
              <a:t> </a:t>
            </a:r>
            <a:r>
              <a:rPr lang="en-US" sz="2400" err="1"/>
              <a:t>algunos</a:t>
            </a:r>
            <a:r>
              <a:rPr lang="en-US" sz="2400"/>
              <a:t> </a:t>
            </a:r>
            <a:r>
              <a:rPr lang="en-US" sz="2400" err="1"/>
              <a:t>ejemplos</a:t>
            </a:r>
            <a:r>
              <a:rPr lang="en-US" sz="2400"/>
              <a:t> </a:t>
            </a:r>
            <a:r>
              <a:rPr lang="en-US" sz="2400" err="1"/>
              <a:t>comunes</a:t>
            </a:r>
            <a:r>
              <a:rPr lang="en-US" sz="2400"/>
              <a:t>:</a:t>
            </a:r>
          </a:p>
          <a:p>
            <a:r>
              <a:rPr lang="en-US" sz="2400"/>
              <a:t>${</a:t>
            </a:r>
            <a:r>
              <a:rPr lang="en-US" sz="2400" err="1"/>
              <a:t>account.name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nombre</a:t>
            </a:r>
            <a:r>
              <a:rPr lang="en-US" sz="2400"/>
              <a:t> de la </a:t>
            </a:r>
            <a:r>
              <a:rPr lang="en-US" sz="2400" err="1"/>
              <a:t>cuenta</a:t>
            </a:r>
            <a:r>
              <a:rPr lang="en-US" sz="2400"/>
              <a:t> de AppDynamics.</a:t>
            </a:r>
          </a:p>
          <a:p>
            <a:r>
              <a:rPr lang="en-US" sz="2400"/>
              <a:t>${</a:t>
            </a:r>
            <a:r>
              <a:rPr lang="en-US" sz="2400" err="1"/>
              <a:t>latestevent.summaryMessage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mensaje</a:t>
            </a:r>
            <a:r>
              <a:rPr lang="en-US" sz="2400"/>
              <a:t> </a:t>
            </a:r>
            <a:r>
              <a:rPr lang="en-US" sz="2400" err="1"/>
              <a:t>resumen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 </a:t>
            </a:r>
            <a:r>
              <a:rPr lang="en-US" sz="2400" err="1"/>
              <a:t>reciente</a:t>
            </a:r>
            <a:r>
              <a:rPr lang="en-US" sz="2400"/>
              <a:t>.</a:t>
            </a:r>
          </a:p>
          <a:p>
            <a:r>
              <a:rPr lang="en-US" sz="2400"/>
              <a:t>${</a:t>
            </a:r>
            <a:r>
              <a:rPr lang="en-US" sz="2400" err="1"/>
              <a:t>controllerUrl</a:t>
            </a:r>
            <a:r>
              <a:rPr lang="en-US" sz="2400"/>
              <a:t>} → la URL del controller.</a:t>
            </a:r>
          </a:p>
          <a:p>
            <a:r>
              <a:rPr lang="en-US" sz="2400"/>
              <a:t>${</a:t>
            </a:r>
            <a:r>
              <a:rPr lang="en-US" sz="2400" err="1"/>
              <a:t>latestevent.topSeverity</a:t>
            </a:r>
            <a:r>
              <a:rPr lang="en-US" sz="2400"/>
              <a:t>} → la </a:t>
            </a:r>
            <a:r>
              <a:rPr lang="en-US" sz="2400" err="1"/>
              <a:t>severidad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(Info, Warn, Error).</a:t>
            </a:r>
          </a:p>
          <a:p>
            <a:r>
              <a:rPr lang="en-US" sz="2400"/>
              <a:t>En </a:t>
            </a:r>
            <a:r>
              <a:rPr lang="en-US" sz="2400" err="1"/>
              <a:t>resumen</a:t>
            </a:r>
            <a:r>
              <a:rPr lang="en-US" sz="2400"/>
              <a:t>, </a:t>
            </a:r>
            <a:r>
              <a:rPr lang="en-US" sz="2400" err="1"/>
              <a:t>entender</a:t>
            </a:r>
            <a:r>
              <a:rPr lang="en-US" sz="2400"/>
              <a:t> </a:t>
            </a:r>
            <a:r>
              <a:rPr lang="en-US" sz="2400" err="1"/>
              <a:t>esta</a:t>
            </a:r>
            <a:r>
              <a:rPr lang="en-US" sz="2400"/>
              <a:t> </a:t>
            </a:r>
            <a:r>
              <a:rPr lang="en-US" sz="2400" err="1"/>
              <a:t>estructura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permite</a:t>
            </a:r>
            <a:r>
              <a:rPr lang="en-US" sz="2400"/>
              <a:t> </a:t>
            </a:r>
            <a:r>
              <a:rPr lang="en-US" sz="2400" err="1"/>
              <a:t>construir</a:t>
            </a:r>
            <a:r>
              <a:rPr lang="en-US" sz="2400"/>
              <a:t>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err="1"/>
              <a:t>personalizadas</a:t>
            </a:r>
            <a:r>
              <a:rPr lang="en-US" sz="2400"/>
              <a:t> para </a:t>
            </a:r>
            <a:r>
              <a:rPr lang="en-US" sz="2400" err="1"/>
              <a:t>tus</a:t>
            </a:r>
            <a:r>
              <a:rPr lang="en-US" sz="2400"/>
              <a:t> </a:t>
            </a:r>
            <a:r>
              <a:rPr lang="en-US" sz="2400" err="1"/>
              <a:t>alertas</a:t>
            </a:r>
            <a:r>
              <a:rPr lang="en-US" sz="2400"/>
              <a:t>, </a:t>
            </a:r>
            <a:r>
              <a:rPr lang="en-US" sz="2400" err="1"/>
              <a:t>ya</a:t>
            </a:r>
            <a:r>
              <a:rPr lang="en-US" sz="2400"/>
              <a:t> sea para emails o webhooks, y </a:t>
            </a:r>
            <a:r>
              <a:rPr lang="en-US" sz="2400" err="1"/>
              <a:t>extraer</a:t>
            </a:r>
            <a:r>
              <a:rPr lang="en-US" sz="2400"/>
              <a:t>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específica</a:t>
            </a:r>
            <a:r>
              <a:rPr lang="en-US" sz="2400"/>
              <a:t> y contextual del </a:t>
            </a:r>
            <a:r>
              <a:rPr lang="en-US" sz="2400" err="1"/>
              <a:t>evento</a:t>
            </a:r>
            <a:r>
              <a:rPr lang="en-US" sz="2400"/>
              <a:t> que </a:t>
            </a:r>
            <a:r>
              <a:rPr lang="en-US" sz="2400" err="1"/>
              <a:t>disparó</a:t>
            </a:r>
            <a:r>
              <a:rPr lang="en-US" sz="2400"/>
              <a:t> la </a:t>
            </a:r>
            <a:r>
              <a:rPr lang="en-US" sz="2400" err="1"/>
              <a:t>acción</a:t>
            </a:r>
            <a:r>
              <a:rPr lang="en-US" sz="2400"/>
              <a:t>.</a:t>
            </a:r>
          </a:p>
          <a:p>
            <a:r>
              <a:rPr lang="en-US" sz="2400"/>
              <a:t>A </a:t>
            </a:r>
            <a:r>
              <a:rPr lang="en-US" sz="2400" err="1"/>
              <a:t>continuación</a:t>
            </a:r>
            <a:r>
              <a:rPr lang="en-US" sz="2400"/>
              <a:t>, </a:t>
            </a:r>
            <a:r>
              <a:rPr lang="en-US" sz="2400" err="1"/>
              <a:t>vamos</a:t>
            </a:r>
            <a:r>
              <a:rPr lang="en-US" sz="2400"/>
              <a:t> a </a:t>
            </a:r>
            <a:r>
              <a:rPr lang="en-US" sz="2400" err="1"/>
              <a:t>profundizar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cómo</a:t>
            </a:r>
            <a:r>
              <a:rPr lang="en-US" sz="2400"/>
              <a:t> se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b="1"/>
              <a:t>Base Names</a:t>
            </a:r>
            <a:r>
              <a:rPr lang="en-US" sz="2400"/>
              <a:t> y las </a:t>
            </a:r>
            <a:r>
              <a:rPr lang="en-US" sz="2400" b="1"/>
              <a:t>Info Classes</a:t>
            </a:r>
            <a:r>
              <a:rPr lang="en-US" sz="2400"/>
              <a:t> </a:t>
            </a:r>
            <a:r>
              <a:rPr lang="en-US" sz="2400" err="1"/>
              <a:t>disponibles</a:t>
            </a:r>
            <a:r>
              <a:rPr lang="en-US" sz="2400"/>
              <a:t>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Templating variables work using the </a:t>
            </a:r>
            <a:r>
              <a:rPr lang="en-US" sz="2400" err="1"/>
              <a:t>basename</a:t>
            </a:r>
            <a:r>
              <a:rPr lang="en-US" sz="2400"/>
              <a:t>, followed by 1 or 2 Info Classes, which is where most of the variables are located.  There are a few such as </a:t>
            </a:r>
            <a:r>
              <a:rPr lang="en-US" sz="2400" err="1"/>
              <a:t>controllerUrl</a:t>
            </a:r>
            <a:r>
              <a:rPr lang="en-US" sz="2400"/>
              <a:t> that are local to the base name. </a:t>
            </a:r>
          </a:p>
          <a:p>
            <a:endParaRPr lang="en-US" sz="2400"/>
          </a:p>
          <a:p>
            <a:r>
              <a:rPr lang="en-US" sz="2400"/>
              <a:t>The variables are also enclosed in curly braces, proceeded by a dollar sign …. ${basename.variable1,variable2}  where the variables are defined in the info class.</a:t>
            </a:r>
          </a:p>
          <a:p>
            <a:endParaRPr lang="en-US" sz="2400"/>
          </a:p>
          <a:p>
            <a:r>
              <a:rPr lang="en-US" sz="2400"/>
              <a:t>Here are a few examples on the slides</a:t>
            </a:r>
          </a:p>
          <a:p>
            <a:endParaRPr lang="en-US" sz="2400"/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account.name</a:t>
            </a:r>
            <a:r>
              <a:rPr lang="en-US" sz="2400">
                <a:solidFill>
                  <a:schemeClr val="accent3"/>
                </a:solidFill>
              </a:rPr>
              <a:t>}  </a:t>
            </a:r>
            <a:r>
              <a:rPr lang="en-US" sz="2400"/>
              <a:t>=&gt; Your AppDynamics Account Name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latestevent.summaryMessage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Latest summary message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controllerUrl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Your controller URL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latestevent.topSeverity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Severity of the violation (Info, Warn, Error)</a:t>
            </a:r>
          </a:p>
          <a:p>
            <a:endParaRPr lang="en-US" sz="2400"/>
          </a:p>
          <a:p>
            <a:r>
              <a:rPr lang="en-US" sz="2400"/>
              <a:t>Next, lets double click into the </a:t>
            </a:r>
            <a:r>
              <a:rPr lang="en-US" sz="2400" err="1"/>
              <a:t>Basenames</a:t>
            </a:r>
            <a:r>
              <a:rPr lang="en-US" sz="2400"/>
              <a:t> and </a:t>
            </a:r>
            <a:r>
              <a:rPr lang="en-US" sz="2400" err="1"/>
              <a:t>Infoclasses</a:t>
            </a:r>
            <a:r>
              <a:rPr lang="en-US" sz="240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6124-2347-C077-C161-8F3DC8A73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36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55A24-1F2B-2C9A-01AF-D1166855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CC368-1262-7D04-7DE9-CBBD6FD4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97B7C-C3D2-D72E-C13C-FA54E9739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Esta </a:t>
            </a:r>
            <a:r>
              <a:rPr lang="en-US" sz="2400" err="1"/>
              <a:t>diapositiva</a:t>
            </a:r>
            <a:r>
              <a:rPr lang="en-US" sz="2400"/>
              <a:t> </a:t>
            </a:r>
            <a:r>
              <a:rPr lang="en-US" sz="2400" err="1"/>
              <a:t>explica</a:t>
            </a:r>
            <a:r>
              <a:rPr lang="en-US" sz="2400"/>
              <a:t> </a:t>
            </a:r>
            <a:r>
              <a:rPr lang="en-US" sz="2400" b="1" err="1"/>
              <a:t>cómo</a:t>
            </a:r>
            <a:r>
              <a:rPr lang="en-US" sz="2400" b="1"/>
              <a:t> </a:t>
            </a:r>
            <a:r>
              <a:rPr lang="en-US" sz="2400" b="1" err="1"/>
              <a:t>funcionan</a:t>
            </a:r>
            <a:r>
              <a:rPr lang="en-US" sz="2400" b="1"/>
              <a:t> las variables de </a:t>
            </a:r>
            <a:r>
              <a:rPr lang="en-US" sz="2400" b="1" err="1"/>
              <a:t>plantilla</a:t>
            </a:r>
            <a:r>
              <a:rPr lang="en-US" sz="2400" b="1"/>
              <a:t> (templating variables)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AppDynamics, que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basadas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motor de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b="1"/>
              <a:t>Apache Velocity</a:t>
            </a:r>
            <a:r>
              <a:rPr lang="en-US" sz="2400"/>
              <a:t>.</a:t>
            </a:r>
          </a:p>
          <a:p>
            <a:r>
              <a:rPr lang="en-US" sz="2400" err="1"/>
              <a:t>Todas</a:t>
            </a:r>
            <a:r>
              <a:rPr lang="en-US" sz="2400"/>
              <a:t> las variables </a:t>
            </a:r>
            <a:r>
              <a:rPr lang="en-US" sz="2400" err="1"/>
              <a:t>comienzan</a:t>
            </a:r>
            <a:r>
              <a:rPr lang="en-US" sz="2400"/>
              <a:t> con un </a:t>
            </a:r>
            <a:r>
              <a:rPr lang="en-US" sz="2400" b="1" err="1"/>
              <a:t>nombre</a:t>
            </a:r>
            <a:r>
              <a:rPr lang="en-US" sz="2400" b="1"/>
              <a:t> base</a:t>
            </a:r>
            <a:r>
              <a:rPr lang="en-US" sz="2400"/>
              <a:t> (</a:t>
            </a:r>
            <a:r>
              <a:rPr lang="en-US" sz="2400" i="1"/>
              <a:t>Base Name</a:t>
            </a:r>
            <a:r>
              <a:rPr lang="en-US" sz="2400"/>
              <a:t>) y </a:t>
            </a:r>
            <a:r>
              <a:rPr lang="en-US" sz="2400" err="1"/>
              <a:t>pueden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</a:t>
            </a:r>
            <a:r>
              <a:rPr lang="en-US" sz="2400" err="1"/>
              <a:t>seguidas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o dos </a:t>
            </a:r>
            <a:r>
              <a:rPr lang="en-US" sz="2400" b="1" err="1"/>
              <a:t>clases</a:t>
            </a:r>
            <a:r>
              <a:rPr lang="en-US" sz="2400" b="1"/>
              <a:t> de </a:t>
            </a:r>
            <a:r>
              <a:rPr lang="en-US" sz="2400" b="1" err="1"/>
              <a:t>información</a:t>
            </a:r>
            <a:r>
              <a:rPr lang="en-US" sz="2400"/>
              <a:t> (</a:t>
            </a:r>
            <a:r>
              <a:rPr lang="en-US" sz="2400" i="1"/>
              <a:t>Info Classes</a:t>
            </a:r>
            <a:r>
              <a:rPr lang="en-US" sz="2400"/>
              <a:t>), que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atributos</a:t>
            </a:r>
            <a:r>
              <a:rPr lang="en-US" sz="2400"/>
              <a:t> </a:t>
            </a:r>
            <a:r>
              <a:rPr lang="en-US" sz="2400" err="1"/>
              <a:t>específicos</a:t>
            </a:r>
            <a:r>
              <a:rPr lang="en-US" sz="2400"/>
              <a:t> a </a:t>
            </a:r>
            <a:r>
              <a:rPr lang="en-US" sz="2400" err="1"/>
              <a:t>extraer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.</a:t>
            </a:r>
          </a:p>
          <a:p>
            <a:r>
              <a:rPr lang="en-US" sz="2400"/>
              <a:t>La </a:t>
            </a:r>
            <a:r>
              <a:rPr lang="en-US" sz="2400" err="1"/>
              <a:t>sintaxis</a:t>
            </a:r>
            <a:r>
              <a:rPr lang="en-US" sz="2400"/>
              <a:t> que se </a:t>
            </a:r>
            <a:r>
              <a:rPr lang="en-US" sz="2400" err="1"/>
              <a:t>utiliza</a:t>
            </a:r>
            <a:r>
              <a:rPr lang="en-US" sz="2400"/>
              <a:t> es ${baseName.infoClass1.infoClass2}, y </a:t>
            </a:r>
            <a:r>
              <a:rPr lang="en-US" sz="2400" err="1"/>
              <a:t>siempre</a:t>
            </a:r>
            <a:r>
              <a:rPr lang="en-US" sz="2400"/>
              <a:t> </a:t>
            </a:r>
            <a:r>
              <a:rPr lang="en-US" sz="2400" err="1"/>
              <a:t>debe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entre </a:t>
            </a:r>
            <a:r>
              <a:rPr lang="en-US" sz="2400" err="1"/>
              <a:t>llaves</a:t>
            </a:r>
            <a:r>
              <a:rPr lang="en-US" sz="2400"/>
              <a:t> {} </a:t>
            </a:r>
            <a:r>
              <a:rPr lang="en-US" sz="2400" err="1"/>
              <a:t>precedidas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signo</a:t>
            </a:r>
            <a:r>
              <a:rPr lang="en-US" sz="2400"/>
              <a:t> de </a:t>
            </a:r>
            <a:r>
              <a:rPr lang="en-US" sz="2400" err="1"/>
              <a:t>dólar</a:t>
            </a:r>
            <a:r>
              <a:rPr lang="en-US" sz="2400"/>
              <a:t> $.</a:t>
            </a:r>
          </a:p>
          <a:p>
            <a:r>
              <a:rPr lang="en-US" sz="2400" err="1"/>
              <a:t>Algunas</a:t>
            </a:r>
            <a:r>
              <a:rPr lang="en-US" sz="2400"/>
              <a:t> variables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asociadas</a:t>
            </a:r>
            <a:r>
              <a:rPr lang="en-US" sz="2400"/>
              <a:t> </a:t>
            </a:r>
            <a:r>
              <a:rPr lang="en-US" sz="2400" err="1"/>
              <a:t>directamente</a:t>
            </a:r>
            <a:r>
              <a:rPr lang="en-US" sz="2400"/>
              <a:t> al </a:t>
            </a:r>
            <a:r>
              <a:rPr lang="en-US" sz="2400" err="1"/>
              <a:t>nombre</a:t>
            </a:r>
            <a:r>
              <a:rPr lang="en-US" sz="2400"/>
              <a:t> base,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controllerUrl</a:t>
            </a:r>
            <a:r>
              <a:rPr lang="en-US" sz="2400"/>
              <a:t>}, </a:t>
            </a:r>
            <a:r>
              <a:rPr lang="en-US" sz="2400" err="1"/>
              <a:t>mientras</a:t>
            </a:r>
            <a:r>
              <a:rPr lang="en-US" sz="2400"/>
              <a:t> que </a:t>
            </a:r>
            <a:r>
              <a:rPr lang="en-US" sz="2400" err="1"/>
              <a:t>otras</a:t>
            </a:r>
            <a:r>
              <a:rPr lang="en-US" sz="2400"/>
              <a:t> </a:t>
            </a:r>
            <a:r>
              <a:rPr lang="en-US" sz="2400" err="1"/>
              <a:t>combinan</a:t>
            </a:r>
            <a:r>
              <a:rPr lang="en-US" sz="2400"/>
              <a:t> </a:t>
            </a:r>
            <a:r>
              <a:rPr lang="en-US" sz="2400" err="1"/>
              <a:t>clases</a:t>
            </a:r>
            <a:r>
              <a:rPr lang="en-US" sz="2400"/>
              <a:t> de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latestevent.summaryMessage</a:t>
            </a:r>
            <a:r>
              <a:rPr lang="en-US" sz="2400"/>
              <a:t>} o ${</a:t>
            </a:r>
            <a:r>
              <a:rPr lang="en-US" sz="2400" err="1"/>
              <a:t>latestevent.topSeverity</a:t>
            </a:r>
            <a:r>
              <a:rPr lang="en-US" sz="2400"/>
              <a:t>}.</a:t>
            </a:r>
          </a:p>
          <a:p>
            <a:r>
              <a:rPr lang="en-US" sz="2400" err="1"/>
              <a:t>Aquí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pantalla</a:t>
            </a:r>
            <a:r>
              <a:rPr lang="en-US" sz="2400"/>
              <a:t> </a:t>
            </a:r>
            <a:r>
              <a:rPr lang="en-US" sz="2400" err="1"/>
              <a:t>tenemos</a:t>
            </a:r>
            <a:r>
              <a:rPr lang="en-US" sz="2400"/>
              <a:t> </a:t>
            </a:r>
            <a:r>
              <a:rPr lang="en-US" sz="2400" err="1"/>
              <a:t>algunos</a:t>
            </a:r>
            <a:r>
              <a:rPr lang="en-US" sz="2400"/>
              <a:t> </a:t>
            </a:r>
            <a:r>
              <a:rPr lang="en-US" sz="2400" err="1"/>
              <a:t>ejemplos</a:t>
            </a:r>
            <a:r>
              <a:rPr lang="en-US" sz="2400"/>
              <a:t> </a:t>
            </a:r>
            <a:r>
              <a:rPr lang="en-US" sz="2400" err="1"/>
              <a:t>comunes</a:t>
            </a:r>
            <a:r>
              <a:rPr lang="en-US" sz="2400"/>
              <a:t>:</a:t>
            </a:r>
          </a:p>
          <a:p>
            <a:r>
              <a:rPr lang="en-US" sz="2400"/>
              <a:t>${</a:t>
            </a:r>
            <a:r>
              <a:rPr lang="en-US" sz="2400" err="1"/>
              <a:t>account.name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nombre</a:t>
            </a:r>
            <a:r>
              <a:rPr lang="en-US" sz="2400"/>
              <a:t> de la </a:t>
            </a:r>
            <a:r>
              <a:rPr lang="en-US" sz="2400" err="1"/>
              <a:t>cuenta</a:t>
            </a:r>
            <a:r>
              <a:rPr lang="en-US" sz="2400"/>
              <a:t> de AppDynamics.</a:t>
            </a:r>
          </a:p>
          <a:p>
            <a:r>
              <a:rPr lang="en-US" sz="2400"/>
              <a:t>${</a:t>
            </a:r>
            <a:r>
              <a:rPr lang="en-US" sz="2400" err="1"/>
              <a:t>latestevent.summaryMessage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mensaje</a:t>
            </a:r>
            <a:r>
              <a:rPr lang="en-US" sz="2400"/>
              <a:t> </a:t>
            </a:r>
            <a:r>
              <a:rPr lang="en-US" sz="2400" err="1"/>
              <a:t>resumen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 </a:t>
            </a:r>
            <a:r>
              <a:rPr lang="en-US" sz="2400" err="1"/>
              <a:t>reciente</a:t>
            </a:r>
            <a:r>
              <a:rPr lang="en-US" sz="2400"/>
              <a:t>.</a:t>
            </a:r>
          </a:p>
          <a:p>
            <a:r>
              <a:rPr lang="en-US" sz="2400"/>
              <a:t>${</a:t>
            </a:r>
            <a:r>
              <a:rPr lang="en-US" sz="2400" err="1"/>
              <a:t>controllerUrl</a:t>
            </a:r>
            <a:r>
              <a:rPr lang="en-US" sz="2400"/>
              <a:t>} → la URL del controller.</a:t>
            </a:r>
          </a:p>
          <a:p>
            <a:r>
              <a:rPr lang="en-US" sz="2400"/>
              <a:t>${</a:t>
            </a:r>
            <a:r>
              <a:rPr lang="en-US" sz="2400" err="1"/>
              <a:t>latestevent.topSeverity</a:t>
            </a:r>
            <a:r>
              <a:rPr lang="en-US" sz="2400"/>
              <a:t>} → la </a:t>
            </a:r>
            <a:r>
              <a:rPr lang="en-US" sz="2400" err="1"/>
              <a:t>severidad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(Info, Warn, Error).</a:t>
            </a:r>
          </a:p>
          <a:p>
            <a:r>
              <a:rPr lang="en-US" sz="2400"/>
              <a:t>En </a:t>
            </a:r>
            <a:r>
              <a:rPr lang="en-US" sz="2400" err="1"/>
              <a:t>resumen</a:t>
            </a:r>
            <a:r>
              <a:rPr lang="en-US" sz="2400"/>
              <a:t>, </a:t>
            </a:r>
            <a:r>
              <a:rPr lang="en-US" sz="2400" err="1"/>
              <a:t>entender</a:t>
            </a:r>
            <a:r>
              <a:rPr lang="en-US" sz="2400"/>
              <a:t> </a:t>
            </a:r>
            <a:r>
              <a:rPr lang="en-US" sz="2400" err="1"/>
              <a:t>esta</a:t>
            </a:r>
            <a:r>
              <a:rPr lang="en-US" sz="2400"/>
              <a:t> </a:t>
            </a:r>
            <a:r>
              <a:rPr lang="en-US" sz="2400" err="1"/>
              <a:t>estructura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permite</a:t>
            </a:r>
            <a:r>
              <a:rPr lang="en-US" sz="2400"/>
              <a:t> </a:t>
            </a:r>
            <a:r>
              <a:rPr lang="en-US" sz="2400" err="1"/>
              <a:t>construir</a:t>
            </a:r>
            <a:r>
              <a:rPr lang="en-US" sz="2400"/>
              <a:t>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err="1"/>
              <a:t>personalizadas</a:t>
            </a:r>
            <a:r>
              <a:rPr lang="en-US" sz="2400"/>
              <a:t> para </a:t>
            </a:r>
            <a:r>
              <a:rPr lang="en-US" sz="2400" err="1"/>
              <a:t>tus</a:t>
            </a:r>
            <a:r>
              <a:rPr lang="en-US" sz="2400"/>
              <a:t> </a:t>
            </a:r>
            <a:r>
              <a:rPr lang="en-US" sz="2400" err="1"/>
              <a:t>alertas</a:t>
            </a:r>
            <a:r>
              <a:rPr lang="en-US" sz="2400"/>
              <a:t>, </a:t>
            </a:r>
            <a:r>
              <a:rPr lang="en-US" sz="2400" err="1"/>
              <a:t>ya</a:t>
            </a:r>
            <a:r>
              <a:rPr lang="en-US" sz="2400"/>
              <a:t> sea para emails o webhooks, y </a:t>
            </a:r>
            <a:r>
              <a:rPr lang="en-US" sz="2400" err="1"/>
              <a:t>extraer</a:t>
            </a:r>
            <a:r>
              <a:rPr lang="en-US" sz="2400"/>
              <a:t>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específica</a:t>
            </a:r>
            <a:r>
              <a:rPr lang="en-US" sz="2400"/>
              <a:t> y contextual del </a:t>
            </a:r>
            <a:r>
              <a:rPr lang="en-US" sz="2400" err="1"/>
              <a:t>evento</a:t>
            </a:r>
            <a:r>
              <a:rPr lang="en-US" sz="2400"/>
              <a:t> que </a:t>
            </a:r>
            <a:r>
              <a:rPr lang="en-US" sz="2400" err="1"/>
              <a:t>disparó</a:t>
            </a:r>
            <a:r>
              <a:rPr lang="en-US" sz="2400"/>
              <a:t> la </a:t>
            </a:r>
            <a:r>
              <a:rPr lang="en-US" sz="2400" err="1"/>
              <a:t>acción</a:t>
            </a:r>
            <a:r>
              <a:rPr lang="en-US" sz="2400"/>
              <a:t>.</a:t>
            </a:r>
          </a:p>
          <a:p>
            <a:r>
              <a:rPr lang="en-US" sz="2400"/>
              <a:t>A </a:t>
            </a:r>
            <a:r>
              <a:rPr lang="en-US" sz="2400" err="1"/>
              <a:t>continuación</a:t>
            </a:r>
            <a:r>
              <a:rPr lang="en-US" sz="2400"/>
              <a:t>, </a:t>
            </a:r>
            <a:r>
              <a:rPr lang="en-US" sz="2400" err="1"/>
              <a:t>vamos</a:t>
            </a:r>
            <a:r>
              <a:rPr lang="en-US" sz="2400"/>
              <a:t> a </a:t>
            </a:r>
            <a:r>
              <a:rPr lang="en-US" sz="2400" err="1"/>
              <a:t>profundizar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cómo</a:t>
            </a:r>
            <a:r>
              <a:rPr lang="en-US" sz="2400"/>
              <a:t> se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b="1"/>
              <a:t>Base Names</a:t>
            </a:r>
            <a:r>
              <a:rPr lang="en-US" sz="2400"/>
              <a:t> y las </a:t>
            </a:r>
            <a:r>
              <a:rPr lang="en-US" sz="2400" b="1"/>
              <a:t>Info Classes</a:t>
            </a:r>
            <a:r>
              <a:rPr lang="en-US" sz="2400"/>
              <a:t> </a:t>
            </a:r>
            <a:r>
              <a:rPr lang="en-US" sz="2400" err="1"/>
              <a:t>disponibles</a:t>
            </a:r>
            <a:r>
              <a:rPr lang="en-US" sz="2400"/>
              <a:t>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Templating variables work using the </a:t>
            </a:r>
            <a:r>
              <a:rPr lang="en-US" sz="2400" err="1"/>
              <a:t>basename</a:t>
            </a:r>
            <a:r>
              <a:rPr lang="en-US" sz="2400"/>
              <a:t>, followed by 1 or 2 Info Classes, which is where most of the variables are located.  There are a few such as </a:t>
            </a:r>
            <a:r>
              <a:rPr lang="en-US" sz="2400" err="1"/>
              <a:t>controllerUrl</a:t>
            </a:r>
            <a:r>
              <a:rPr lang="en-US" sz="2400"/>
              <a:t> that are local to the base name. </a:t>
            </a:r>
          </a:p>
          <a:p>
            <a:endParaRPr lang="en-US" sz="2400"/>
          </a:p>
          <a:p>
            <a:r>
              <a:rPr lang="en-US" sz="2400"/>
              <a:t>The variables are also enclosed in curly braces, proceeded by a dollar sign …. ${basename.variable1,variable2}  where the variables are defined in the info class.</a:t>
            </a:r>
          </a:p>
          <a:p>
            <a:endParaRPr lang="en-US" sz="2400"/>
          </a:p>
          <a:p>
            <a:r>
              <a:rPr lang="en-US" sz="2400"/>
              <a:t>Here are a few examples on the slides</a:t>
            </a:r>
          </a:p>
          <a:p>
            <a:endParaRPr lang="en-US" sz="2400"/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account.name</a:t>
            </a:r>
            <a:r>
              <a:rPr lang="en-US" sz="2400">
                <a:solidFill>
                  <a:schemeClr val="accent3"/>
                </a:solidFill>
              </a:rPr>
              <a:t>}  </a:t>
            </a:r>
            <a:r>
              <a:rPr lang="en-US" sz="2400"/>
              <a:t>=&gt; Your AppDynamics Account Name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latestevent.summaryMessage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Latest summary message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controllerUrl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Your controller URL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latestevent.topSeverity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Severity of the violation (Info, Warn, Error)</a:t>
            </a:r>
          </a:p>
          <a:p>
            <a:endParaRPr lang="en-US" sz="2400"/>
          </a:p>
          <a:p>
            <a:r>
              <a:rPr lang="en-US" sz="2400"/>
              <a:t>Next, lets double click into the </a:t>
            </a:r>
            <a:r>
              <a:rPr lang="en-US" sz="2400" err="1"/>
              <a:t>Basenames</a:t>
            </a:r>
            <a:r>
              <a:rPr lang="en-US" sz="2400"/>
              <a:t> and </a:t>
            </a:r>
            <a:r>
              <a:rPr lang="en-US" sz="2400" err="1"/>
              <a:t>Infoclasses</a:t>
            </a:r>
            <a:r>
              <a:rPr lang="en-US" sz="240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867A3-0317-561E-FF65-C4D463909D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773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16BD5-A297-07D9-BCA1-0261FE90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A478A-8908-B1E0-673C-616C18F5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9D9EB-E505-8F49-8AC8-25FE83AFC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Esta </a:t>
            </a:r>
            <a:r>
              <a:rPr lang="en-US" sz="2400" err="1"/>
              <a:t>diapositiva</a:t>
            </a:r>
            <a:r>
              <a:rPr lang="en-US" sz="2400"/>
              <a:t> </a:t>
            </a:r>
            <a:r>
              <a:rPr lang="en-US" sz="2400" err="1"/>
              <a:t>explica</a:t>
            </a:r>
            <a:r>
              <a:rPr lang="en-US" sz="2400"/>
              <a:t> </a:t>
            </a:r>
            <a:r>
              <a:rPr lang="en-US" sz="2400" b="1" err="1"/>
              <a:t>cómo</a:t>
            </a:r>
            <a:r>
              <a:rPr lang="en-US" sz="2400" b="1"/>
              <a:t> </a:t>
            </a:r>
            <a:r>
              <a:rPr lang="en-US" sz="2400" b="1" err="1"/>
              <a:t>funcionan</a:t>
            </a:r>
            <a:r>
              <a:rPr lang="en-US" sz="2400" b="1"/>
              <a:t> las variables de </a:t>
            </a:r>
            <a:r>
              <a:rPr lang="en-US" sz="2400" b="1" err="1"/>
              <a:t>plantilla</a:t>
            </a:r>
            <a:r>
              <a:rPr lang="en-US" sz="2400" b="1"/>
              <a:t> (templating variables)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AppDynamics, que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basadas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motor de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b="1"/>
              <a:t>Apache Velocity</a:t>
            </a:r>
            <a:r>
              <a:rPr lang="en-US" sz="2400"/>
              <a:t>.</a:t>
            </a:r>
          </a:p>
          <a:p>
            <a:r>
              <a:rPr lang="en-US" sz="2400" err="1"/>
              <a:t>Todas</a:t>
            </a:r>
            <a:r>
              <a:rPr lang="en-US" sz="2400"/>
              <a:t> las variables </a:t>
            </a:r>
            <a:r>
              <a:rPr lang="en-US" sz="2400" err="1"/>
              <a:t>comienzan</a:t>
            </a:r>
            <a:r>
              <a:rPr lang="en-US" sz="2400"/>
              <a:t> con un </a:t>
            </a:r>
            <a:r>
              <a:rPr lang="en-US" sz="2400" b="1" err="1"/>
              <a:t>nombre</a:t>
            </a:r>
            <a:r>
              <a:rPr lang="en-US" sz="2400" b="1"/>
              <a:t> base</a:t>
            </a:r>
            <a:r>
              <a:rPr lang="en-US" sz="2400"/>
              <a:t> (</a:t>
            </a:r>
            <a:r>
              <a:rPr lang="en-US" sz="2400" i="1"/>
              <a:t>Base Name</a:t>
            </a:r>
            <a:r>
              <a:rPr lang="en-US" sz="2400"/>
              <a:t>) y </a:t>
            </a:r>
            <a:r>
              <a:rPr lang="en-US" sz="2400" err="1"/>
              <a:t>pueden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</a:t>
            </a:r>
            <a:r>
              <a:rPr lang="en-US" sz="2400" err="1"/>
              <a:t>seguidas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o dos </a:t>
            </a:r>
            <a:r>
              <a:rPr lang="en-US" sz="2400" b="1" err="1"/>
              <a:t>clases</a:t>
            </a:r>
            <a:r>
              <a:rPr lang="en-US" sz="2400" b="1"/>
              <a:t> de </a:t>
            </a:r>
            <a:r>
              <a:rPr lang="en-US" sz="2400" b="1" err="1"/>
              <a:t>información</a:t>
            </a:r>
            <a:r>
              <a:rPr lang="en-US" sz="2400"/>
              <a:t> (</a:t>
            </a:r>
            <a:r>
              <a:rPr lang="en-US" sz="2400" i="1"/>
              <a:t>Info Classes</a:t>
            </a:r>
            <a:r>
              <a:rPr lang="en-US" sz="2400"/>
              <a:t>), que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atributos</a:t>
            </a:r>
            <a:r>
              <a:rPr lang="en-US" sz="2400"/>
              <a:t> </a:t>
            </a:r>
            <a:r>
              <a:rPr lang="en-US" sz="2400" err="1"/>
              <a:t>específicos</a:t>
            </a:r>
            <a:r>
              <a:rPr lang="en-US" sz="2400"/>
              <a:t> a </a:t>
            </a:r>
            <a:r>
              <a:rPr lang="en-US" sz="2400" err="1"/>
              <a:t>extraer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.</a:t>
            </a:r>
          </a:p>
          <a:p>
            <a:r>
              <a:rPr lang="en-US" sz="2400"/>
              <a:t>La </a:t>
            </a:r>
            <a:r>
              <a:rPr lang="en-US" sz="2400" err="1"/>
              <a:t>sintaxis</a:t>
            </a:r>
            <a:r>
              <a:rPr lang="en-US" sz="2400"/>
              <a:t> que se </a:t>
            </a:r>
            <a:r>
              <a:rPr lang="en-US" sz="2400" err="1"/>
              <a:t>utiliza</a:t>
            </a:r>
            <a:r>
              <a:rPr lang="en-US" sz="2400"/>
              <a:t> es ${baseName.infoClass1.infoClass2}, y </a:t>
            </a:r>
            <a:r>
              <a:rPr lang="en-US" sz="2400" err="1"/>
              <a:t>siempre</a:t>
            </a:r>
            <a:r>
              <a:rPr lang="en-US" sz="2400"/>
              <a:t> </a:t>
            </a:r>
            <a:r>
              <a:rPr lang="en-US" sz="2400" err="1"/>
              <a:t>debe</a:t>
            </a:r>
            <a:r>
              <a:rPr lang="en-US" sz="2400"/>
              <a:t> </a:t>
            </a:r>
            <a:r>
              <a:rPr lang="en-US" sz="2400" err="1"/>
              <a:t>ir</a:t>
            </a:r>
            <a:r>
              <a:rPr lang="en-US" sz="2400"/>
              <a:t> entre </a:t>
            </a:r>
            <a:r>
              <a:rPr lang="en-US" sz="2400" err="1"/>
              <a:t>llaves</a:t>
            </a:r>
            <a:r>
              <a:rPr lang="en-US" sz="2400"/>
              <a:t> {} </a:t>
            </a:r>
            <a:r>
              <a:rPr lang="en-US" sz="2400" err="1"/>
              <a:t>precedidas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signo</a:t>
            </a:r>
            <a:r>
              <a:rPr lang="en-US" sz="2400"/>
              <a:t> de </a:t>
            </a:r>
            <a:r>
              <a:rPr lang="en-US" sz="2400" err="1"/>
              <a:t>dólar</a:t>
            </a:r>
            <a:r>
              <a:rPr lang="en-US" sz="2400"/>
              <a:t> $.</a:t>
            </a:r>
          </a:p>
          <a:p>
            <a:r>
              <a:rPr lang="en-US" sz="2400" err="1"/>
              <a:t>Algunas</a:t>
            </a:r>
            <a:r>
              <a:rPr lang="en-US" sz="2400"/>
              <a:t> variables </a:t>
            </a:r>
            <a:r>
              <a:rPr lang="en-US" sz="2400" err="1"/>
              <a:t>están</a:t>
            </a:r>
            <a:r>
              <a:rPr lang="en-US" sz="2400"/>
              <a:t> </a:t>
            </a:r>
            <a:r>
              <a:rPr lang="en-US" sz="2400" err="1"/>
              <a:t>asociadas</a:t>
            </a:r>
            <a:r>
              <a:rPr lang="en-US" sz="2400"/>
              <a:t> </a:t>
            </a:r>
            <a:r>
              <a:rPr lang="en-US" sz="2400" err="1"/>
              <a:t>directamente</a:t>
            </a:r>
            <a:r>
              <a:rPr lang="en-US" sz="2400"/>
              <a:t> al </a:t>
            </a:r>
            <a:r>
              <a:rPr lang="en-US" sz="2400" err="1"/>
              <a:t>nombre</a:t>
            </a:r>
            <a:r>
              <a:rPr lang="en-US" sz="2400"/>
              <a:t> base,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controllerUrl</a:t>
            </a:r>
            <a:r>
              <a:rPr lang="en-US" sz="2400"/>
              <a:t>}, </a:t>
            </a:r>
            <a:r>
              <a:rPr lang="en-US" sz="2400" err="1"/>
              <a:t>mientras</a:t>
            </a:r>
            <a:r>
              <a:rPr lang="en-US" sz="2400"/>
              <a:t> que </a:t>
            </a:r>
            <a:r>
              <a:rPr lang="en-US" sz="2400" err="1"/>
              <a:t>otras</a:t>
            </a:r>
            <a:r>
              <a:rPr lang="en-US" sz="2400"/>
              <a:t> </a:t>
            </a:r>
            <a:r>
              <a:rPr lang="en-US" sz="2400" err="1"/>
              <a:t>combinan</a:t>
            </a:r>
            <a:r>
              <a:rPr lang="en-US" sz="2400"/>
              <a:t> </a:t>
            </a:r>
            <a:r>
              <a:rPr lang="en-US" sz="2400" err="1"/>
              <a:t>clases</a:t>
            </a:r>
            <a:r>
              <a:rPr lang="en-US" sz="2400"/>
              <a:t> de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como</a:t>
            </a:r>
            <a:r>
              <a:rPr lang="en-US" sz="2400"/>
              <a:t> ${</a:t>
            </a:r>
            <a:r>
              <a:rPr lang="en-US" sz="2400" err="1"/>
              <a:t>latestevent.summaryMessage</a:t>
            </a:r>
            <a:r>
              <a:rPr lang="en-US" sz="2400"/>
              <a:t>} o ${</a:t>
            </a:r>
            <a:r>
              <a:rPr lang="en-US" sz="2400" err="1"/>
              <a:t>latestevent.topSeverity</a:t>
            </a:r>
            <a:r>
              <a:rPr lang="en-US" sz="2400"/>
              <a:t>}.</a:t>
            </a:r>
          </a:p>
          <a:p>
            <a:r>
              <a:rPr lang="en-US" sz="2400" err="1"/>
              <a:t>Aquí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pantalla</a:t>
            </a:r>
            <a:r>
              <a:rPr lang="en-US" sz="2400"/>
              <a:t> </a:t>
            </a:r>
            <a:r>
              <a:rPr lang="en-US" sz="2400" err="1"/>
              <a:t>tenemos</a:t>
            </a:r>
            <a:r>
              <a:rPr lang="en-US" sz="2400"/>
              <a:t> </a:t>
            </a:r>
            <a:r>
              <a:rPr lang="en-US" sz="2400" err="1"/>
              <a:t>algunos</a:t>
            </a:r>
            <a:r>
              <a:rPr lang="en-US" sz="2400"/>
              <a:t> </a:t>
            </a:r>
            <a:r>
              <a:rPr lang="en-US" sz="2400" err="1"/>
              <a:t>ejemplos</a:t>
            </a:r>
            <a:r>
              <a:rPr lang="en-US" sz="2400"/>
              <a:t> </a:t>
            </a:r>
            <a:r>
              <a:rPr lang="en-US" sz="2400" err="1"/>
              <a:t>comunes</a:t>
            </a:r>
            <a:r>
              <a:rPr lang="en-US" sz="2400"/>
              <a:t>:</a:t>
            </a:r>
          </a:p>
          <a:p>
            <a:r>
              <a:rPr lang="en-US" sz="2400"/>
              <a:t>${</a:t>
            </a:r>
            <a:r>
              <a:rPr lang="en-US" sz="2400" err="1"/>
              <a:t>account.name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nombre</a:t>
            </a:r>
            <a:r>
              <a:rPr lang="en-US" sz="2400"/>
              <a:t> de la </a:t>
            </a:r>
            <a:r>
              <a:rPr lang="en-US" sz="2400" err="1"/>
              <a:t>cuenta</a:t>
            </a:r>
            <a:r>
              <a:rPr lang="en-US" sz="2400"/>
              <a:t> de AppDynamics.</a:t>
            </a:r>
          </a:p>
          <a:p>
            <a:r>
              <a:rPr lang="en-US" sz="2400"/>
              <a:t>${</a:t>
            </a:r>
            <a:r>
              <a:rPr lang="en-US" sz="2400" err="1"/>
              <a:t>latestevent.summaryMessage</a:t>
            </a:r>
            <a:r>
              <a:rPr lang="en-US" sz="2400"/>
              <a:t>} →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mensaje</a:t>
            </a:r>
            <a:r>
              <a:rPr lang="en-US" sz="2400"/>
              <a:t> </a:t>
            </a:r>
            <a:r>
              <a:rPr lang="en-US" sz="2400" err="1"/>
              <a:t>resumen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 </a:t>
            </a:r>
            <a:r>
              <a:rPr lang="en-US" sz="2400" err="1"/>
              <a:t>reciente</a:t>
            </a:r>
            <a:r>
              <a:rPr lang="en-US" sz="2400"/>
              <a:t>.</a:t>
            </a:r>
          </a:p>
          <a:p>
            <a:r>
              <a:rPr lang="en-US" sz="2400"/>
              <a:t>${</a:t>
            </a:r>
            <a:r>
              <a:rPr lang="en-US" sz="2400" err="1"/>
              <a:t>controllerUrl</a:t>
            </a:r>
            <a:r>
              <a:rPr lang="en-US" sz="2400"/>
              <a:t>} → la URL del controller.</a:t>
            </a:r>
          </a:p>
          <a:p>
            <a:r>
              <a:rPr lang="en-US" sz="2400"/>
              <a:t>${</a:t>
            </a:r>
            <a:r>
              <a:rPr lang="en-US" sz="2400" err="1"/>
              <a:t>latestevent.topSeverity</a:t>
            </a:r>
            <a:r>
              <a:rPr lang="en-US" sz="2400"/>
              <a:t>} → la </a:t>
            </a:r>
            <a:r>
              <a:rPr lang="en-US" sz="2400" err="1"/>
              <a:t>severidad</a:t>
            </a:r>
            <a:r>
              <a:rPr lang="en-US" sz="2400"/>
              <a:t> del </a:t>
            </a:r>
            <a:r>
              <a:rPr lang="en-US" sz="2400" err="1"/>
              <a:t>evento</a:t>
            </a:r>
            <a:r>
              <a:rPr lang="en-US" sz="2400"/>
              <a:t> (Info, Warn, Error).</a:t>
            </a:r>
          </a:p>
          <a:p>
            <a:r>
              <a:rPr lang="en-US" sz="2400"/>
              <a:t>En </a:t>
            </a:r>
            <a:r>
              <a:rPr lang="en-US" sz="2400" err="1"/>
              <a:t>resumen</a:t>
            </a:r>
            <a:r>
              <a:rPr lang="en-US" sz="2400"/>
              <a:t>, </a:t>
            </a:r>
            <a:r>
              <a:rPr lang="en-US" sz="2400" err="1"/>
              <a:t>entender</a:t>
            </a:r>
            <a:r>
              <a:rPr lang="en-US" sz="2400"/>
              <a:t> </a:t>
            </a:r>
            <a:r>
              <a:rPr lang="en-US" sz="2400" err="1"/>
              <a:t>esta</a:t>
            </a:r>
            <a:r>
              <a:rPr lang="en-US" sz="2400"/>
              <a:t> </a:t>
            </a:r>
            <a:r>
              <a:rPr lang="en-US" sz="2400" err="1"/>
              <a:t>estructura</a:t>
            </a:r>
            <a:r>
              <a:rPr lang="en-US" sz="2400"/>
              <a:t> </a:t>
            </a:r>
            <a:r>
              <a:rPr lang="en-US" sz="2400" err="1"/>
              <a:t>te</a:t>
            </a:r>
            <a:r>
              <a:rPr lang="en-US" sz="2400"/>
              <a:t> </a:t>
            </a:r>
            <a:r>
              <a:rPr lang="en-US" sz="2400" err="1"/>
              <a:t>permite</a:t>
            </a:r>
            <a:r>
              <a:rPr lang="en-US" sz="2400"/>
              <a:t> </a:t>
            </a:r>
            <a:r>
              <a:rPr lang="en-US" sz="2400" err="1"/>
              <a:t>construir</a:t>
            </a:r>
            <a:r>
              <a:rPr lang="en-US" sz="2400"/>
              <a:t> </a:t>
            </a:r>
            <a:r>
              <a:rPr lang="en-US" sz="2400" err="1"/>
              <a:t>plantillas</a:t>
            </a:r>
            <a:r>
              <a:rPr lang="en-US" sz="2400"/>
              <a:t> </a:t>
            </a:r>
            <a:r>
              <a:rPr lang="en-US" sz="2400" err="1"/>
              <a:t>personalizadas</a:t>
            </a:r>
            <a:r>
              <a:rPr lang="en-US" sz="2400"/>
              <a:t> para </a:t>
            </a:r>
            <a:r>
              <a:rPr lang="en-US" sz="2400" err="1"/>
              <a:t>tus</a:t>
            </a:r>
            <a:r>
              <a:rPr lang="en-US" sz="2400"/>
              <a:t> </a:t>
            </a:r>
            <a:r>
              <a:rPr lang="en-US" sz="2400" err="1"/>
              <a:t>alertas</a:t>
            </a:r>
            <a:r>
              <a:rPr lang="en-US" sz="2400"/>
              <a:t>, </a:t>
            </a:r>
            <a:r>
              <a:rPr lang="en-US" sz="2400" err="1"/>
              <a:t>ya</a:t>
            </a:r>
            <a:r>
              <a:rPr lang="en-US" sz="2400"/>
              <a:t> sea para emails o webhooks, y </a:t>
            </a:r>
            <a:r>
              <a:rPr lang="en-US" sz="2400" err="1"/>
              <a:t>extraer</a:t>
            </a:r>
            <a:r>
              <a:rPr lang="en-US" sz="2400"/>
              <a:t>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específica</a:t>
            </a:r>
            <a:r>
              <a:rPr lang="en-US" sz="2400"/>
              <a:t> y contextual del </a:t>
            </a:r>
            <a:r>
              <a:rPr lang="en-US" sz="2400" err="1"/>
              <a:t>evento</a:t>
            </a:r>
            <a:r>
              <a:rPr lang="en-US" sz="2400"/>
              <a:t> que </a:t>
            </a:r>
            <a:r>
              <a:rPr lang="en-US" sz="2400" err="1"/>
              <a:t>disparó</a:t>
            </a:r>
            <a:r>
              <a:rPr lang="en-US" sz="2400"/>
              <a:t> la </a:t>
            </a:r>
            <a:r>
              <a:rPr lang="en-US" sz="2400" err="1"/>
              <a:t>acción</a:t>
            </a:r>
            <a:r>
              <a:rPr lang="en-US" sz="2400"/>
              <a:t>.</a:t>
            </a:r>
          </a:p>
          <a:p>
            <a:r>
              <a:rPr lang="en-US" sz="2400"/>
              <a:t>A </a:t>
            </a:r>
            <a:r>
              <a:rPr lang="en-US" sz="2400" err="1"/>
              <a:t>continuación</a:t>
            </a:r>
            <a:r>
              <a:rPr lang="en-US" sz="2400"/>
              <a:t>, </a:t>
            </a:r>
            <a:r>
              <a:rPr lang="en-US" sz="2400" err="1"/>
              <a:t>vamos</a:t>
            </a:r>
            <a:r>
              <a:rPr lang="en-US" sz="2400"/>
              <a:t> a </a:t>
            </a:r>
            <a:r>
              <a:rPr lang="en-US" sz="2400" err="1"/>
              <a:t>profundizar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cómo</a:t>
            </a:r>
            <a:r>
              <a:rPr lang="en-US" sz="2400"/>
              <a:t> se </a:t>
            </a:r>
            <a:r>
              <a:rPr lang="en-US" sz="2400" err="1"/>
              <a:t>definen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b="1"/>
              <a:t>Base Names</a:t>
            </a:r>
            <a:r>
              <a:rPr lang="en-US" sz="2400"/>
              <a:t> y las </a:t>
            </a:r>
            <a:r>
              <a:rPr lang="en-US" sz="2400" b="1"/>
              <a:t>Info Classes</a:t>
            </a:r>
            <a:r>
              <a:rPr lang="en-US" sz="2400"/>
              <a:t> </a:t>
            </a:r>
            <a:r>
              <a:rPr lang="en-US" sz="2400" err="1"/>
              <a:t>disponibles</a:t>
            </a:r>
            <a:r>
              <a:rPr lang="en-US" sz="2400"/>
              <a:t>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Templating variables work using the </a:t>
            </a:r>
            <a:r>
              <a:rPr lang="en-US" sz="2400" err="1"/>
              <a:t>basename</a:t>
            </a:r>
            <a:r>
              <a:rPr lang="en-US" sz="2400"/>
              <a:t>, followed by 1 or 2 Info Classes, which is where most of the variables are located.  There are a few such as </a:t>
            </a:r>
            <a:r>
              <a:rPr lang="en-US" sz="2400" err="1"/>
              <a:t>controllerUrl</a:t>
            </a:r>
            <a:r>
              <a:rPr lang="en-US" sz="2400"/>
              <a:t> that are local to the base name. </a:t>
            </a:r>
          </a:p>
          <a:p>
            <a:endParaRPr lang="en-US" sz="2400"/>
          </a:p>
          <a:p>
            <a:r>
              <a:rPr lang="en-US" sz="2400"/>
              <a:t>The variables are also enclosed in curly braces, proceeded by a dollar sign …. ${basename.variable1,variable2}  where the variables are defined in the info class.</a:t>
            </a:r>
          </a:p>
          <a:p>
            <a:endParaRPr lang="en-US" sz="2400"/>
          </a:p>
          <a:p>
            <a:r>
              <a:rPr lang="en-US" sz="2400"/>
              <a:t>Here are a few examples on the slides</a:t>
            </a:r>
          </a:p>
          <a:p>
            <a:endParaRPr lang="en-US" sz="2400"/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account.name</a:t>
            </a:r>
            <a:r>
              <a:rPr lang="en-US" sz="2400">
                <a:solidFill>
                  <a:schemeClr val="accent3"/>
                </a:solidFill>
              </a:rPr>
              <a:t>}  </a:t>
            </a:r>
            <a:r>
              <a:rPr lang="en-US" sz="2400"/>
              <a:t>=&gt; Your AppDynamics Account Name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latestevent.summaryMessage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Latest summary message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controllerUrl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Your controller URL</a:t>
            </a:r>
          </a:p>
          <a:p>
            <a:pPr lvl="1"/>
            <a:r>
              <a:rPr lang="en-US" sz="2400">
                <a:solidFill>
                  <a:schemeClr val="accent3"/>
                </a:solidFill>
              </a:rPr>
              <a:t>${</a:t>
            </a:r>
            <a:r>
              <a:rPr lang="en-US" sz="2400" err="1">
                <a:solidFill>
                  <a:schemeClr val="accent3"/>
                </a:solidFill>
              </a:rPr>
              <a:t>latestevent.topSeverity</a:t>
            </a:r>
            <a:r>
              <a:rPr lang="en-US" sz="2400">
                <a:solidFill>
                  <a:schemeClr val="accent3"/>
                </a:solidFill>
              </a:rPr>
              <a:t>} </a:t>
            </a:r>
            <a:r>
              <a:rPr lang="en-US" sz="2400"/>
              <a:t>=&gt; Severity of the violation (Info, Warn, Error)</a:t>
            </a:r>
          </a:p>
          <a:p>
            <a:endParaRPr lang="en-US" sz="2400"/>
          </a:p>
          <a:p>
            <a:r>
              <a:rPr lang="en-US" sz="2400"/>
              <a:t>Next, lets double click into the </a:t>
            </a:r>
            <a:r>
              <a:rPr lang="en-US" sz="2400" err="1"/>
              <a:t>Basenames</a:t>
            </a:r>
            <a:r>
              <a:rPr lang="en-US" sz="2400"/>
              <a:t> and </a:t>
            </a:r>
            <a:r>
              <a:rPr lang="en-US" sz="2400" err="1"/>
              <a:t>Infoclasses</a:t>
            </a:r>
            <a:r>
              <a:rPr lang="en-US" sz="240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F76B1-EF0D-CA12-0BE4-8126C309A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1566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vector/vector-isometric-pie-chart-design-modern-template-for-creating-infographics-gm1029317046-275856042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tockphoto.com/vector/vector-isometric-pie-chart-design-modern-template-for-creating-infographics-gm1029317046-275856042" TargetMode="External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 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6C7717-75DE-1897-CA81-26F26C0D33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B05B1137-EBA7-C7C2-CE1E-C3CC7ACE517F}"/>
              </a:ext>
            </a:extLst>
          </p:cNvPr>
          <p:cNvSpPr txBox="1"/>
          <p:nvPr userDrawn="1"/>
        </p:nvSpPr>
        <p:spPr>
          <a:xfrm>
            <a:off x="10673976" y="6680918"/>
            <a:ext cx="2838824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 Dark">
  <p:cSld name="Title and Content_4">
    <p:bg>
      <p:bgPr>
        <a:gradFill>
          <a:gsLst>
            <a:gs pos="0">
              <a:schemeClr val="dk1"/>
            </a:gs>
            <a:gs pos="36000">
              <a:schemeClr val="dk1"/>
            </a:gs>
            <a:gs pos="85000">
              <a:srgbClr val="20003F"/>
            </a:gs>
            <a:gs pos="100000">
              <a:srgbClr val="20003F"/>
            </a:gs>
          </a:gsLst>
          <a:lin ang="26986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109728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Font typeface="Lexend"/>
              <a:buChar char="‒"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893EA230-3415-50BB-D1EF-71B6622A036B}"/>
              </a:ext>
            </a:extLst>
          </p:cNvPr>
          <p:cNvSpPr txBox="1"/>
          <p:nvPr userDrawn="1"/>
        </p:nvSpPr>
        <p:spPr>
          <a:xfrm>
            <a:off x="97500" y="6611533"/>
            <a:ext cx="5731435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 No Sub">
  <p:cSld name="Title and Content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609600" y="2300117"/>
            <a:ext cx="10972800" cy="403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3">
  <p:cSld name="Title and Content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5481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5481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4621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4">
  <p:cSld name="Title and Conten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5481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5481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46995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Text Blocks">
  <p:cSld name="Three Content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609599" y="2377440"/>
            <a:ext cx="3231000" cy="670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26000">
                <a:schemeClr val="accent1"/>
              </a:gs>
              <a:gs pos="93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4481498" y="2377440"/>
            <a:ext cx="3231000" cy="6705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353398" y="2377440"/>
            <a:ext cx="3231000" cy="670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3"/>
              </a:gs>
              <a:gs pos="28000">
                <a:schemeClr val="accent3"/>
              </a:gs>
              <a:gs pos="86000">
                <a:schemeClr val="accent2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609599" y="3026358"/>
            <a:ext cx="32310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481498" y="3026358"/>
            <a:ext cx="32310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8353398" y="3026358"/>
            <a:ext cx="32310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2"/>
          </p:nvPr>
        </p:nvSpPr>
        <p:spPr>
          <a:xfrm>
            <a:off x="799750" y="3270267"/>
            <a:ext cx="2823600" cy="26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2pPr>
            <a:lvl3pPr marL="1371600" lvl="2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3pPr>
            <a:lvl4pPr marL="1828800" lvl="3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4pPr>
            <a:lvl5pPr marL="2286000" lvl="4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5pPr>
            <a:lvl6pPr marL="2743200" lvl="5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6pPr>
            <a:lvl7pPr marL="3200400" lvl="6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7pPr>
            <a:lvl8pPr marL="3657600" lvl="7" indent="-32385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8pPr>
            <a:lvl9pPr marL="4114800" lvl="8" indent="-323850">
              <a:spcBef>
                <a:spcPts val="800"/>
              </a:spcBef>
              <a:spcAft>
                <a:spcPts val="800"/>
              </a:spcAft>
              <a:buSzPts val="1500"/>
              <a:buChar char="‒"/>
              <a:defRPr sz="15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3"/>
          </p:nvPr>
        </p:nvSpPr>
        <p:spPr>
          <a:xfrm>
            <a:off x="4685142" y="3270267"/>
            <a:ext cx="2823600" cy="26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2pPr>
            <a:lvl3pPr marL="1371600" lvl="2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3pPr>
            <a:lvl4pPr marL="1828800" lvl="3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4pPr>
            <a:lvl5pPr marL="2286000" lvl="4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5pPr>
            <a:lvl6pPr marL="2743200" lvl="5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6pPr>
            <a:lvl7pPr marL="3200400" lvl="6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7pPr>
            <a:lvl8pPr marL="3657600" lvl="7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8pPr>
            <a:lvl9pPr marL="4114800" lvl="8" indent="-323850" rtl="0">
              <a:spcBef>
                <a:spcPts val="800"/>
              </a:spcBef>
              <a:spcAft>
                <a:spcPts val="800"/>
              </a:spcAft>
              <a:buSzPts val="1500"/>
              <a:buChar char="‒"/>
              <a:defRPr sz="15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4"/>
          </p:nvPr>
        </p:nvSpPr>
        <p:spPr>
          <a:xfrm>
            <a:off x="8557033" y="3270267"/>
            <a:ext cx="2823600" cy="26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2pPr>
            <a:lvl3pPr marL="1371600" lvl="2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3pPr>
            <a:lvl4pPr marL="1828800" lvl="3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4pPr>
            <a:lvl5pPr marL="2286000" lvl="4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5pPr>
            <a:lvl6pPr marL="2743200" lvl="5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6pPr>
            <a:lvl7pPr marL="3200400" lvl="6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7pPr>
            <a:lvl8pPr marL="3657600" lvl="7" indent="-323850" rtl="0">
              <a:spcBef>
                <a:spcPts val="800"/>
              </a:spcBef>
              <a:spcAft>
                <a:spcPts val="0"/>
              </a:spcAft>
              <a:buSzPts val="1500"/>
              <a:buChar char="‒"/>
              <a:defRPr sz="1500"/>
            </a:lvl8pPr>
            <a:lvl9pPr marL="4114800" lvl="8" indent="-323850" rtl="0">
              <a:spcBef>
                <a:spcPts val="800"/>
              </a:spcBef>
              <a:spcAft>
                <a:spcPts val="800"/>
              </a:spcAft>
              <a:buSzPts val="1500"/>
              <a:buChar char="‒"/>
              <a:defRPr sz="15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5"/>
          </p:nvPr>
        </p:nvSpPr>
        <p:spPr>
          <a:xfrm>
            <a:off x="609600" y="2377433"/>
            <a:ext cx="3230700" cy="6489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6"/>
          </p:nvPr>
        </p:nvSpPr>
        <p:spPr>
          <a:xfrm>
            <a:off x="4481554" y="2377433"/>
            <a:ext cx="3230700" cy="6489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7"/>
          </p:nvPr>
        </p:nvSpPr>
        <p:spPr>
          <a:xfrm>
            <a:off x="8353400" y="2377433"/>
            <a:ext cx="3230700" cy="6489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1">
  <p:cSld name="Speaker Intro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>
            <a:spLocks noGrp="1"/>
          </p:cNvSpPr>
          <p:nvPr>
            <p:ph type="pic" idx="2"/>
          </p:nvPr>
        </p:nvSpPr>
        <p:spPr>
          <a:xfrm>
            <a:off x="1217317" y="1420517"/>
            <a:ext cx="4023300" cy="402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7" name="Google Shape;107;p17"/>
          <p:cNvSpPr txBox="1">
            <a:spLocks noGrp="1"/>
          </p:cNvSpPr>
          <p:nvPr>
            <p:ph type="ctrTitle"/>
          </p:nvPr>
        </p:nvSpPr>
        <p:spPr>
          <a:xfrm>
            <a:off x="6200500" y="1240983"/>
            <a:ext cx="4896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6200500" y="3667417"/>
            <a:ext cx="4896300" cy="14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63355D57-250A-F05B-9D73-ACBB76BEE106}"/>
              </a:ext>
            </a:extLst>
          </p:cNvPr>
          <p:cNvSpPr txBox="1"/>
          <p:nvPr userDrawn="1"/>
        </p:nvSpPr>
        <p:spPr>
          <a:xfrm>
            <a:off x="0" y="6582310"/>
            <a:ext cx="5468471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5BFF65-74A1-164C-A0E7-C65AD054F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1111" y="6133007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1 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00"/>
              <a:buNone/>
              <a:defRPr sz="9300" i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750464DB-F88B-5EA4-F73E-FDA6ACEE0C95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2 Section Header">
  <p:cSld name="Section 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0"/>
              <a:buNone/>
              <a:defRPr sz="9300" i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B9E318B9-3D9E-3EF7-35C9-2B24E4331A32}"/>
              </a:ext>
            </a:extLst>
          </p:cNvPr>
          <p:cNvSpPr txBox="1"/>
          <p:nvPr userDrawn="1"/>
        </p:nvSpPr>
        <p:spPr>
          <a:xfrm>
            <a:off x="83670" y="6519466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3 Section Header">
  <p:cSld name="Section 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0"/>
              <a:buNone/>
              <a:defRPr sz="9300" i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BF4D5154-FB60-044F-6529-07F9E68F4602}"/>
              </a:ext>
            </a:extLst>
          </p:cNvPr>
          <p:cNvSpPr txBox="1"/>
          <p:nvPr userDrawn="1"/>
        </p:nvSpPr>
        <p:spPr>
          <a:xfrm>
            <a:off x="65740" y="6519466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2 Circle Dark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>
            <a:spLocks noGrp="1"/>
          </p:cNvSpPr>
          <p:nvPr>
            <p:ph type="pic" idx="2"/>
          </p:nvPr>
        </p:nvSpPr>
        <p:spPr>
          <a:xfrm>
            <a:off x="7367150" y="-211550"/>
            <a:ext cx="5421900" cy="542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>
            <a:spLocks noGrp="1"/>
          </p:cNvSpPr>
          <p:nvPr>
            <p:ph type="pic" idx="3"/>
          </p:nvPr>
        </p:nvSpPr>
        <p:spPr>
          <a:xfrm>
            <a:off x="6046200" y="3454400"/>
            <a:ext cx="2898900" cy="2898900"/>
          </a:xfrm>
          <a:prstGeom prst="ellipse">
            <a:avLst/>
          </a:prstGeom>
          <a:noFill/>
          <a:ln>
            <a:noFill/>
          </a:ln>
          <a:effectLst>
            <a:outerShdw blurRad="642938" dist="276225" dir="3540000" algn="bl" rotWithShape="0">
              <a:srgbClr val="000000">
                <a:alpha val="18000"/>
              </a:srgbClr>
            </a:outerShdw>
          </a:effectLst>
        </p:spPr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7F06F73B-13E2-465F-88ED-1FB21B05719A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2 Title Slide">
  <p:cSld name="Title Slid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B18221-BA9B-71BA-4C12-4731F9BB60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47611D53-542A-4278-26B8-2155F99F0D1F}"/>
              </a:ext>
            </a:extLst>
          </p:cNvPr>
          <p:cNvSpPr txBox="1"/>
          <p:nvPr userDrawn="1"/>
        </p:nvSpPr>
        <p:spPr>
          <a:xfrm>
            <a:off x="10673976" y="6680918"/>
            <a:ext cx="2838824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1">
  <p:cSld name="CUSTOM_5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l="20117" r="20117"/>
          <a:stretch/>
        </p:blipFill>
        <p:spPr>
          <a:xfrm>
            <a:off x="7368350" y="-210350"/>
            <a:ext cx="5419500" cy="54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l="13323" r="20027"/>
          <a:stretch/>
        </p:blipFill>
        <p:spPr>
          <a:xfrm>
            <a:off x="6044900" y="3453100"/>
            <a:ext cx="2901600" cy="2901600"/>
          </a:xfrm>
          <a:prstGeom prst="ellipse">
            <a:avLst/>
          </a:prstGeom>
          <a:noFill/>
          <a:ln>
            <a:noFill/>
          </a:ln>
          <a:effectLst>
            <a:outerShdw blurRad="642938" dist="285750" dir="3900000" algn="bl" rotWithShape="0">
              <a:srgbClr val="000000">
                <a:alpha val="18000"/>
              </a:srgbClr>
            </a:outerShdw>
          </a:effectLst>
        </p:spPr>
      </p:pic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None/>
              <a:defRPr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Photo 1.2">
  <p:cSld name="CUSTOM_5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l="16478" r="16478"/>
          <a:stretch/>
        </p:blipFill>
        <p:spPr>
          <a:xfrm>
            <a:off x="7368350" y="-210350"/>
            <a:ext cx="5419500" cy="541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l="14649" r="14649"/>
          <a:stretch/>
        </p:blipFill>
        <p:spPr>
          <a:xfrm>
            <a:off x="6044900" y="3453100"/>
            <a:ext cx="2901600" cy="2901600"/>
          </a:xfrm>
          <a:prstGeom prst="ellipse">
            <a:avLst/>
          </a:prstGeom>
          <a:noFill/>
          <a:ln>
            <a:noFill/>
          </a:ln>
          <a:effectLst>
            <a:outerShdw blurRad="642938" dist="285750" dir="3900000" algn="bl" rotWithShape="0">
              <a:srgbClr val="000000">
                <a:alpha val="18000"/>
              </a:srgbClr>
            </a:outerShdw>
          </a:effectLst>
        </p:spPr>
      </p:pic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F7DE6D98-F140-159E-B745-9E0EA495A170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Circle Light">
  <p:cSld name="CUSTOM_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>
            <a:spLocks noGrp="1"/>
          </p:cNvSpPr>
          <p:nvPr>
            <p:ph type="pic" idx="2"/>
          </p:nvPr>
        </p:nvSpPr>
        <p:spPr>
          <a:xfrm>
            <a:off x="5947850" y="-597433"/>
            <a:ext cx="6353700" cy="635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None/>
              <a:defRPr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dium"/>
              <a:buNone/>
              <a:defRPr sz="2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2 Circle Light">
  <p:cSld name="CUSTOM_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609600" y="1241433"/>
            <a:ext cx="45339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1"/>
          </p:nvPr>
        </p:nvSpPr>
        <p:spPr>
          <a:xfrm>
            <a:off x="609600" y="2552700"/>
            <a:ext cx="4533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>
            <a:spLocks noGrp="1"/>
          </p:cNvSpPr>
          <p:nvPr>
            <p:ph type="pic" idx="2"/>
          </p:nvPr>
        </p:nvSpPr>
        <p:spPr>
          <a:xfrm>
            <a:off x="5947850" y="-597433"/>
            <a:ext cx="6353700" cy="6353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213505D9-58F8-A1BC-D0FA-9EEF8BF0EB27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/ Sidebar">
  <p:cSld name="Sidebar w/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8514017" y="457200"/>
            <a:ext cx="3225300" cy="6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6968700" cy="45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2"/>
          </p:nvPr>
        </p:nvSpPr>
        <p:spPr>
          <a:xfrm>
            <a:off x="609600" y="457200"/>
            <a:ext cx="6968700" cy="103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000BDEF3-7904-F87F-335E-5852C61B8985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Text Blocks">
  <p:cSld name="Comparison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6462214" y="3026359"/>
            <a:ext cx="51207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609599" y="3026359"/>
            <a:ext cx="5120700" cy="30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609600" y="2377440"/>
            <a:ext cx="5120700" cy="670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32000">
                <a:schemeClr val="accent1"/>
              </a:gs>
              <a:gs pos="8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6462215" y="2377440"/>
            <a:ext cx="5120700" cy="6705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3"/>
              </a:gs>
              <a:gs pos="19000">
                <a:schemeClr val="accent3"/>
              </a:gs>
              <a:gs pos="62000">
                <a:schemeClr val="accent2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2"/>
          </p:nvPr>
        </p:nvSpPr>
        <p:spPr>
          <a:xfrm>
            <a:off x="799750" y="3291867"/>
            <a:ext cx="4725000" cy="26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3"/>
          </p:nvPr>
        </p:nvSpPr>
        <p:spPr>
          <a:xfrm>
            <a:off x="609600" y="2377433"/>
            <a:ext cx="5120700" cy="6705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4"/>
          </p:nvPr>
        </p:nvSpPr>
        <p:spPr>
          <a:xfrm>
            <a:off x="6652383" y="3291867"/>
            <a:ext cx="4725000" cy="26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5"/>
          </p:nvPr>
        </p:nvSpPr>
        <p:spPr>
          <a:xfrm>
            <a:off x="6462233" y="2377433"/>
            <a:ext cx="5120700" cy="6705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7 Title Slide">
  <p:cSld name="Section 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654300" cy="4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Lexend"/>
              <a:buNone/>
              <a:defRPr sz="9300" b="1" i="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609600" y="57331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2"/>
          </p:nvPr>
        </p:nvSpPr>
        <p:spPr>
          <a:xfrm>
            <a:off x="609600" y="60795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0" y="0"/>
            <a:ext cx="879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3F9D3FC8-5DAD-2D87-C78E-6024964E791C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B9FB0C-97CF-4927-7B05-DBE3020489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0876" y="6083450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8 Title Slide">
  <p:cSld name="Section 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747300" cy="4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0"/>
              <a:buFont typeface="Lexend"/>
              <a:buNone/>
              <a:defRPr sz="9300" b="1" i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1"/>
          </p:nvPr>
        </p:nvSpPr>
        <p:spPr>
          <a:xfrm>
            <a:off x="609600" y="57331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2"/>
          </p:nvPr>
        </p:nvSpPr>
        <p:spPr>
          <a:xfrm>
            <a:off x="609600" y="60795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0489450D-9939-5E04-7F0B-C33AAEE3A2D4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FDF200-BD6E-E92F-D590-7ED81A4276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0876" y="6083450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9 Title Slide">
  <p:cSld name="Section 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716100" cy="4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0"/>
              <a:buFont typeface="Lexend"/>
              <a:buNone/>
              <a:defRPr sz="9300" b="1" i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1"/>
          </p:nvPr>
        </p:nvSpPr>
        <p:spPr>
          <a:xfrm>
            <a:off x="609600" y="57331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2"/>
          </p:nvPr>
        </p:nvSpPr>
        <p:spPr>
          <a:xfrm>
            <a:off x="609600" y="6079533"/>
            <a:ext cx="7924800" cy="2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BCD540C5-C2E4-71C0-D00F-3CCCD2EA178C}"/>
              </a:ext>
            </a:extLst>
          </p:cNvPr>
          <p:cNvSpPr txBox="1"/>
          <p:nvPr userDrawn="1"/>
        </p:nvSpPr>
        <p:spPr>
          <a:xfrm>
            <a:off x="59764" y="6561315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D0FCA4E-3405-31A7-726A-A1C13F07C0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0876" y="6083450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0 Title Slide">
  <p:cSld name="Title Slid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F8AD81-A236-8C18-9778-6B921343AE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3 Title Slide">
  <p:cSld name="Title Slid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1919894-1586-225D-9B9D-BB3A99CFD6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EBB44EA0-52BF-88B4-A2C2-0CA7416F5DD4}"/>
              </a:ext>
            </a:extLst>
          </p:cNvPr>
          <p:cNvSpPr txBox="1"/>
          <p:nvPr userDrawn="1"/>
        </p:nvSpPr>
        <p:spPr>
          <a:xfrm>
            <a:off x="10673976" y="6680918"/>
            <a:ext cx="2838824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1 Title Slide">
  <p:cSld name="Title Slid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CED5576-AF1F-30AD-C0F5-DA782F616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2 Title Slide">
  <p:cSld name="Title Slide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16CF39-84F3-0658-468E-4223B1163A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5 Title Slide">
  <p:cSld name="Title Slide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24E82A9-AB4D-0C66-7BB9-8A2385C438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Right">
  <p:cSld name="Weighted Righ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5" name="Google Shape;245;p39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2743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2"/>
          </p:nvPr>
        </p:nvSpPr>
        <p:spPr>
          <a:xfrm>
            <a:off x="3962400" y="2743200"/>
            <a:ext cx="76200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subTitle" idx="3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eighted Left">
  <p:cSld name="Weighted Lef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76200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body" idx="2"/>
          </p:nvPr>
        </p:nvSpPr>
        <p:spPr>
          <a:xfrm>
            <a:off x="8839200" y="2743200"/>
            <a:ext cx="27432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3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54" name="Google Shape;254;p40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Key Takeaways">
  <p:cSld name="Key Takeaway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 idx="2"/>
          </p:nvPr>
        </p:nvSpPr>
        <p:spPr>
          <a:xfrm>
            <a:off x="609600" y="2600815"/>
            <a:ext cx="1721700" cy="105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title" idx="3"/>
          </p:nvPr>
        </p:nvSpPr>
        <p:spPr>
          <a:xfrm>
            <a:off x="4407781" y="2600815"/>
            <a:ext cx="1721700" cy="105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42"/>
          <p:cNvSpPr txBox="1">
            <a:spLocks noGrp="1"/>
          </p:cNvSpPr>
          <p:nvPr>
            <p:ph type="title" idx="4"/>
          </p:nvPr>
        </p:nvSpPr>
        <p:spPr>
          <a:xfrm>
            <a:off x="8205968" y="2600815"/>
            <a:ext cx="1721700" cy="1054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1"/>
          </p:nvPr>
        </p:nvSpPr>
        <p:spPr>
          <a:xfrm>
            <a:off x="609600" y="3869026"/>
            <a:ext cx="2813100" cy="24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68" name="Google Shape;268;p42"/>
          <p:cNvSpPr txBox="1">
            <a:spLocks noGrp="1"/>
          </p:cNvSpPr>
          <p:nvPr>
            <p:ph type="body" idx="5"/>
          </p:nvPr>
        </p:nvSpPr>
        <p:spPr>
          <a:xfrm>
            <a:off x="4407783" y="3869026"/>
            <a:ext cx="2813100" cy="24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69" name="Google Shape;269;p42"/>
          <p:cNvSpPr txBox="1">
            <a:spLocks noGrp="1"/>
          </p:cNvSpPr>
          <p:nvPr>
            <p:ph type="body" idx="6"/>
          </p:nvPr>
        </p:nvSpPr>
        <p:spPr>
          <a:xfrm>
            <a:off x="8205967" y="3869026"/>
            <a:ext cx="2813100" cy="24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70" name="Google Shape;270;p42"/>
          <p:cNvSpPr/>
          <p:nvPr/>
        </p:nvSpPr>
        <p:spPr>
          <a:xfrm>
            <a:off x="0" y="0"/>
            <a:ext cx="879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 Left">
  <p:cSld name="Chart and Content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>
            <a:spLocks noGrp="1"/>
          </p:cNvSpPr>
          <p:nvPr>
            <p:ph type="title"/>
          </p:nvPr>
        </p:nvSpPr>
        <p:spPr>
          <a:xfrm>
            <a:off x="7923800" y="837015"/>
            <a:ext cx="3582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subTitle" idx="1"/>
          </p:nvPr>
        </p:nvSpPr>
        <p:spPr>
          <a:xfrm>
            <a:off x="7923800" y="2148282"/>
            <a:ext cx="35823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body" idx="2"/>
          </p:nvPr>
        </p:nvSpPr>
        <p:spPr>
          <a:xfrm>
            <a:off x="7923800" y="3215083"/>
            <a:ext cx="3582300" cy="311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76" name="Google Shape;276;p43"/>
          <p:cNvSpPr>
            <a:spLocks noGrp="1"/>
          </p:cNvSpPr>
          <p:nvPr>
            <p:ph type="pic" idx="3"/>
          </p:nvPr>
        </p:nvSpPr>
        <p:spPr>
          <a:xfrm>
            <a:off x="97500" y="0"/>
            <a:ext cx="6392792" cy="658607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8" name="Google Shape;278;p43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Phone with Content">
  <p:cSld name="Phone with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>
            <a:spLocks noGrp="1"/>
          </p:cNvSpPr>
          <p:nvPr>
            <p:ph type="pic" idx="2"/>
          </p:nvPr>
        </p:nvSpPr>
        <p:spPr>
          <a:xfrm>
            <a:off x="6830825" y="716427"/>
            <a:ext cx="2598600" cy="5637300"/>
          </a:xfrm>
          <a:prstGeom prst="roundRect">
            <a:avLst>
              <a:gd name="adj" fmla="val 11920"/>
            </a:avLst>
          </a:prstGeom>
          <a:noFill/>
          <a:ln>
            <a:noFill/>
          </a:ln>
        </p:spPr>
      </p:sp>
      <p:sp>
        <p:nvSpPr>
          <p:cNvPr id="282" name="Google Shape;282;p44"/>
          <p:cNvSpPr txBox="1">
            <a:spLocks noGrp="1"/>
          </p:cNvSpPr>
          <p:nvPr>
            <p:ph type="ctrTitle"/>
          </p:nvPr>
        </p:nvSpPr>
        <p:spPr>
          <a:xfrm>
            <a:off x="609600" y="404900"/>
            <a:ext cx="52287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subTitle" idx="1"/>
          </p:nvPr>
        </p:nvSpPr>
        <p:spPr>
          <a:xfrm>
            <a:off x="609600" y="2852548"/>
            <a:ext cx="52287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4"/>
          <p:cNvSpPr txBox="1">
            <a:spLocks noGrp="1"/>
          </p:cNvSpPr>
          <p:nvPr>
            <p:ph type="body" idx="3"/>
          </p:nvPr>
        </p:nvSpPr>
        <p:spPr>
          <a:xfrm>
            <a:off x="609600" y="4288766"/>
            <a:ext cx="52287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626615F7-6482-414D-663A-BF057988F2D8}"/>
              </a:ext>
            </a:extLst>
          </p:cNvPr>
          <p:cNvSpPr txBox="1"/>
          <p:nvPr userDrawn="1"/>
        </p:nvSpPr>
        <p:spPr>
          <a:xfrm>
            <a:off x="83669" y="6612469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vice Tablet with Content">
  <p:cSld name="Tablet with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>
            <a:spLocks noGrp="1"/>
          </p:cNvSpPr>
          <p:nvPr>
            <p:ph type="pic" idx="2"/>
          </p:nvPr>
        </p:nvSpPr>
        <p:spPr>
          <a:xfrm>
            <a:off x="6208183" y="806027"/>
            <a:ext cx="3823200" cy="5459400"/>
          </a:xfrm>
          <a:prstGeom prst="roundRect">
            <a:avLst>
              <a:gd name="adj" fmla="val 2381"/>
            </a:avLst>
          </a:prstGeom>
          <a:noFill/>
          <a:ln>
            <a:noFill/>
          </a:ln>
        </p:spPr>
      </p:sp>
      <p:sp>
        <p:nvSpPr>
          <p:cNvPr id="288" name="Google Shape;288;p45"/>
          <p:cNvSpPr txBox="1">
            <a:spLocks noGrp="1"/>
          </p:cNvSpPr>
          <p:nvPr>
            <p:ph type="ctrTitle"/>
          </p:nvPr>
        </p:nvSpPr>
        <p:spPr>
          <a:xfrm>
            <a:off x="609600" y="404900"/>
            <a:ext cx="47019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1"/>
          </p:nvPr>
        </p:nvSpPr>
        <p:spPr>
          <a:xfrm>
            <a:off x="609600" y="2852549"/>
            <a:ext cx="47019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body" idx="3"/>
          </p:nvPr>
        </p:nvSpPr>
        <p:spPr>
          <a:xfrm>
            <a:off x="609600" y="4288767"/>
            <a:ext cx="47019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48783FFD-8FCE-9D2B-13DE-B84152825882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ptop with Conten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>
            <a:spLocks noGrp="1"/>
          </p:cNvSpPr>
          <p:nvPr>
            <p:ph type="pic" idx="2"/>
          </p:nvPr>
        </p:nvSpPr>
        <p:spPr>
          <a:xfrm>
            <a:off x="4711533" y="682058"/>
            <a:ext cx="7486800" cy="5048700"/>
          </a:xfrm>
          <a:prstGeom prst="snipRoundRect">
            <a:avLst>
              <a:gd name="adj1" fmla="val 1450"/>
              <a:gd name="adj2" fmla="val 0"/>
            </a:avLst>
          </a:prstGeom>
          <a:noFill/>
          <a:ln>
            <a:noFill/>
          </a:ln>
        </p:spPr>
      </p:sp>
      <p:sp>
        <p:nvSpPr>
          <p:cNvPr id="293" name="Google Shape;293;p46"/>
          <p:cNvSpPr txBox="1">
            <a:spLocks noGrp="1"/>
          </p:cNvSpPr>
          <p:nvPr>
            <p:ph type="ctrTitle"/>
          </p:nvPr>
        </p:nvSpPr>
        <p:spPr>
          <a:xfrm>
            <a:off x="609600" y="404900"/>
            <a:ext cx="34068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1"/>
          </p:nvPr>
        </p:nvSpPr>
        <p:spPr>
          <a:xfrm>
            <a:off x="609600" y="2852549"/>
            <a:ext cx="34068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3"/>
          </p:nvPr>
        </p:nvSpPr>
        <p:spPr>
          <a:xfrm>
            <a:off x="609600" y="4288767"/>
            <a:ext cx="34068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4 Title Slide">
  <p:cSld name="Title 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2C199F-2E39-52D9-7498-7D6E16743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C2CF704C-4FE3-6F01-5CD2-3B2C7BF414D6}"/>
              </a:ext>
            </a:extLst>
          </p:cNvPr>
          <p:cNvSpPr txBox="1"/>
          <p:nvPr userDrawn="1"/>
        </p:nvSpPr>
        <p:spPr>
          <a:xfrm>
            <a:off x="10644094" y="6627188"/>
            <a:ext cx="3095812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Desktop with Conten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>
            <a:spLocks noGrp="1"/>
          </p:cNvSpPr>
          <p:nvPr>
            <p:ph type="pic" idx="2"/>
          </p:nvPr>
        </p:nvSpPr>
        <p:spPr>
          <a:xfrm>
            <a:off x="4627833" y="647483"/>
            <a:ext cx="7564200" cy="46311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47"/>
          <p:cNvSpPr txBox="1">
            <a:spLocks noGrp="1"/>
          </p:cNvSpPr>
          <p:nvPr>
            <p:ph type="ctrTitle"/>
          </p:nvPr>
        </p:nvSpPr>
        <p:spPr>
          <a:xfrm>
            <a:off x="609600" y="404900"/>
            <a:ext cx="33630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1"/>
          </p:nvPr>
        </p:nvSpPr>
        <p:spPr>
          <a:xfrm>
            <a:off x="609600" y="2852549"/>
            <a:ext cx="33630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body" idx="3"/>
          </p:nvPr>
        </p:nvSpPr>
        <p:spPr>
          <a:xfrm>
            <a:off x="609600" y="4288767"/>
            <a:ext cx="33630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Photos">
  <p:cSld name="1_Three Icons"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48"/>
          <p:cNvGrpSpPr/>
          <p:nvPr/>
        </p:nvGrpSpPr>
        <p:grpSpPr>
          <a:xfrm>
            <a:off x="8767270" y="2362318"/>
            <a:ext cx="2804340" cy="2804340"/>
            <a:chOff x="13133196" y="3543300"/>
            <a:chExt cx="4206300" cy="4206300"/>
          </a:xfrm>
        </p:grpSpPr>
        <p:sp>
          <p:nvSpPr>
            <p:cNvPr id="303" name="Google Shape;303;p48"/>
            <p:cNvSpPr/>
            <p:nvPr/>
          </p:nvSpPr>
          <p:spPr>
            <a:xfrm>
              <a:off x="13133196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8"/>
            <p:cNvSpPr/>
            <p:nvPr/>
          </p:nvSpPr>
          <p:spPr>
            <a:xfrm>
              <a:off x="13316046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48"/>
          <p:cNvGrpSpPr/>
          <p:nvPr/>
        </p:nvGrpSpPr>
        <p:grpSpPr>
          <a:xfrm>
            <a:off x="4694135" y="2362318"/>
            <a:ext cx="2804340" cy="2804340"/>
            <a:chOff x="7040850" y="3543300"/>
            <a:chExt cx="4206300" cy="4206300"/>
          </a:xfrm>
        </p:grpSpPr>
        <p:sp>
          <p:nvSpPr>
            <p:cNvPr id="306" name="Google Shape;306;p48"/>
            <p:cNvSpPr/>
            <p:nvPr/>
          </p:nvSpPr>
          <p:spPr>
            <a:xfrm>
              <a:off x="704085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22000">
                  <a:schemeClr val="accent3"/>
                </a:gs>
                <a:gs pos="99000">
                  <a:schemeClr val="accent1"/>
                </a:gs>
                <a:gs pos="100000">
                  <a:schemeClr val="accent1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8"/>
            <p:cNvSpPr/>
            <p:nvPr/>
          </p:nvSpPr>
          <p:spPr>
            <a:xfrm>
              <a:off x="722370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48"/>
          <p:cNvGrpSpPr/>
          <p:nvPr/>
        </p:nvGrpSpPr>
        <p:grpSpPr>
          <a:xfrm>
            <a:off x="620998" y="2362318"/>
            <a:ext cx="2804340" cy="2804340"/>
            <a:chOff x="914400" y="3543300"/>
            <a:chExt cx="4206300" cy="4206300"/>
          </a:xfrm>
        </p:grpSpPr>
        <p:sp>
          <p:nvSpPr>
            <p:cNvPr id="309" name="Google Shape;309;p48"/>
            <p:cNvSpPr/>
            <p:nvPr/>
          </p:nvSpPr>
          <p:spPr>
            <a:xfrm>
              <a:off x="914400" y="3543300"/>
              <a:ext cx="4206300" cy="4206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5000">
                  <a:schemeClr val="accent1"/>
                </a:gs>
                <a:gs pos="94000">
                  <a:schemeClr val="accent3"/>
                </a:gs>
                <a:gs pos="100000">
                  <a:schemeClr val="accent3"/>
                </a:gs>
              </a:gsLst>
              <a:lin ang="1200000" scaled="0"/>
            </a:gra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>
              <a:off x="1097250" y="3726150"/>
              <a:ext cx="3840600" cy="38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8"/>
          <p:cNvSpPr>
            <a:spLocks noGrp="1"/>
          </p:cNvSpPr>
          <p:nvPr>
            <p:ph type="pic" idx="2"/>
          </p:nvPr>
        </p:nvSpPr>
        <p:spPr>
          <a:xfrm>
            <a:off x="742873" y="2484107"/>
            <a:ext cx="2560500" cy="256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48"/>
          <p:cNvSpPr>
            <a:spLocks noGrp="1"/>
          </p:cNvSpPr>
          <p:nvPr>
            <p:ph type="pic" idx="3"/>
          </p:nvPr>
        </p:nvSpPr>
        <p:spPr>
          <a:xfrm>
            <a:off x="4815800" y="2484107"/>
            <a:ext cx="2560500" cy="256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8"/>
          <p:cNvSpPr>
            <a:spLocks noGrp="1"/>
          </p:cNvSpPr>
          <p:nvPr>
            <p:ph type="pic" idx="4"/>
          </p:nvPr>
        </p:nvSpPr>
        <p:spPr>
          <a:xfrm>
            <a:off x="8877346" y="2484107"/>
            <a:ext cx="2560500" cy="25605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48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5"/>
          </p:nvPr>
        </p:nvSpPr>
        <p:spPr>
          <a:xfrm>
            <a:off x="609617" y="5727333"/>
            <a:ext cx="2804100" cy="9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body" idx="6"/>
          </p:nvPr>
        </p:nvSpPr>
        <p:spPr>
          <a:xfrm>
            <a:off x="4693905" y="5727333"/>
            <a:ext cx="2804100" cy="9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body" idx="7"/>
          </p:nvPr>
        </p:nvSpPr>
        <p:spPr>
          <a:xfrm>
            <a:off x="8778085" y="5727333"/>
            <a:ext cx="2804100" cy="9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19" name="Google Shape;319;p48"/>
          <p:cNvSpPr txBox="1">
            <a:spLocks noGrp="1"/>
          </p:cNvSpPr>
          <p:nvPr>
            <p:ph type="subTitle" idx="8"/>
          </p:nvPr>
        </p:nvSpPr>
        <p:spPr>
          <a:xfrm>
            <a:off x="609567" y="5166400"/>
            <a:ext cx="28041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8"/>
          <p:cNvSpPr txBox="1">
            <a:spLocks noGrp="1"/>
          </p:cNvSpPr>
          <p:nvPr>
            <p:ph type="subTitle" idx="9"/>
          </p:nvPr>
        </p:nvSpPr>
        <p:spPr>
          <a:xfrm>
            <a:off x="4693900" y="5178067"/>
            <a:ext cx="28041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8"/>
          <p:cNvSpPr txBox="1">
            <a:spLocks noGrp="1"/>
          </p:cNvSpPr>
          <p:nvPr>
            <p:ph type="subTitle" idx="13"/>
          </p:nvPr>
        </p:nvSpPr>
        <p:spPr>
          <a:xfrm>
            <a:off x="8778126" y="5178067"/>
            <a:ext cx="28041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Icons Gray">
  <p:cSld name="Four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/>
          <p:nvPr/>
        </p:nvSpPr>
        <p:spPr>
          <a:xfrm>
            <a:off x="609600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4574823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8540029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>
            <a:spLocks noGrp="1"/>
          </p:cNvSpPr>
          <p:nvPr>
            <p:ph type="pic" idx="2"/>
          </p:nvPr>
        </p:nvSpPr>
        <p:spPr>
          <a:xfrm>
            <a:off x="674015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9"/>
          <p:cNvSpPr>
            <a:spLocks noGrp="1"/>
          </p:cNvSpPr>
          <p:nvPr>
            <p:ph type="pic" idx="3"/>
          </p:nvPr>
        </p:nvSpPr>
        <p:spPr>
          <a:xfrm>
            <a:off x="4636415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9"/>
          <p:cNvSpPr>
            <a:spLocks noGrp="1"/>
          </p:cNvSpPr>
          <p:nvPr>
            <p:ph type="pic" idx="4"/>
          </p:nvPr>
        </p:nvSpPr>
        <p:spPr>
          <a:xfrm>
            <a:off x="8598799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9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9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31" name="Google Shape;331;p49"/>
          <p:cNvSpPr txBox="1">
            <a:spLocks noGrp="1"/>
          </p:cNvSpPr>
          <p:nvPr>
            <p:ph type="body" idx="5"/>
          </p:nvPr>
        </p:nvSpPr>
        <p:spPr>
          <a:xfrm>
            <a:off x="609600" y="4348867"/>
            <a:ext cx="29661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2" name="Google Shape;332;p49"/>
          <p:cNvSpPr txBox="1">
            <a:spLocks noGrp="1"/>
          </p:cNvSpPr>
          <p:nvPr>
            <p:ph type="body" idx="6"/>
          </p:nvPr>
        </p:nvSpPr>
        <p:spPr>
          <a:xfrm>
            <a:off x="4602522" y="4348867"/>
            <a:ext cx="29661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3" name="Google Shape;333;p49"/>
          <p:cNvSpPr txBox="1">
            <a:spLocks noGrp="1"/>
          </p:cNvSpPr>
          <p:nvPr>
            <p:ph type="body" idx="7"/>
          </p:nvPr>
        </p:nvSpPr>
        <p:spPr>
          <a:xfrm>
            <a:off x="8595476" y="4348867"/>
            <a:ext cx="29661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34" name="Google Shape;334;p49"/>
          <p:cNvSpPr txBox="1">
            <a:spLocks noGrp="1"/>
          </p:cNvSpPr>
          <p:nvPr>
            <p:ph type="subTitle" idx="8"/>
          </p:nvPr>
        </p:nvSpPr>
        <p:spPr>
          <a:xfrm>
            <a:off x="609567" y="3787933"/>
            <a:ext cx="2986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9"/>
          <p:cNvSpPr txBox="1">
            <a:spLocks noGrp="1"/>
          </p:cNvSpPr>
          <p:nvPr>
            <p:ph type="subTitle" idx="9"/>
          </p:nvPr>
        </p:nvSpPr>
        <p:spPr>
          <a:xfrm>
            <a:off x="4602522" y="3799600"/>
            <a:ext cx="2986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ubTitle" idx="13"/>
          </p:nvPr>
        </p:nvSpPr>
        <p:spPr>
          <a:xfrm>
            <a:off x="8595476" y="3799600"/>
            <a:ext cx="2986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Icons Gray">
  <p:cSld name="Four Ico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/>
          <p:nvPr/>
        </p:nvSpPr>
        <p:spPr>
          <a:xfrm>
            <a:off x="609600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0"/>
          <p:cNvSpPr/>
          <p:nvPr/>
        </p:nvSpPr>
        <p:spPr>
          <a:xfrm>
            <a:off x="3543373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6477129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9410902" y="2378634"/>
            <a:ext cx="10668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0"/>
          <p:cNvSpPr>
            <a:spLocks noGrp="1"/>
          </p:cNvSpPr>
          <p:nvPr>
            <p:ph type="pic" idx="2"/>
          </p:nvPr>
        </p:nvSpPr>
        <p:spPr>
          <a:xfrm>
            <a:off x="674015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50"/>
          <p:cNvSpPr>
            <a:spLocks noGrp="1"/>
          </p:cNvSpPr>
          <p:nvPr>
            <p:ph type="pic" idx="3"/>
          </p:nvPr>
        </p:nvSpPr>
        <p:spPr>
          <a:xfrm>
            <a:off x="3604965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0"/>
          <p:cNvSpPr>
            <a:spLocks noGrp="1"/>
          </p:cNvSpPr>
          <p:nvPr>
            <p:ph type="pic" idx="4"/>
          </p:nvPr>
        </p:nvSpPr>
        <p:spPr>
          <a:xfrm>
            <a:off x="6535899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0"/>
          <p:cNvSpPr>
            <a:spLocks noGrp="1"/>
          </p:cNvSpPr>
          <p:nvPr>
            <p:ph type="pic" idx="5"/>
          </p:nvPr>
        </p:nvSpPr>
        <p:spPr>
          <a:xfrm>
            <a:off x="9466849" y="2435696"/>
            <a:ext cx="948300" cy="94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0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49" name="Google Shape;349;p50"/>
          <p:cNvSpPr txBox="1">
            <a:spLocks noGrp="1"/>
          </p:cNvSpPr>
          <p:nvPr>
            <p:ph type="body" idx="6"/>
          </p:nvPr>
        </p:nvSpPr>
        <p:spPr>
          <a:xfrm>
            <a:off x="609600" y="4348867"/>
            <a:ext cx="21945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7"/>
          </p:nvPr>
        </p:nvSpPr>
        <p:spPr>
          <a:xfrm>
            <a:off x="3543367" y="4348867"/>
            <a:ext cx="21945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8"/>
          </p:nvPr>
        </p:nvSpPr>
        <p:spPr>
          <a:xfrm>
            <a:off x="6477133" y="4348867"/>
            <a:ext cx="21945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body" idx="9"/>
          </p:nvPr>
        </p:nvSpPr>
        <p:spPr>
          <a:xfrm>
            <a:off x="9410900" y="4348867"/>
            <a:ext cx="21945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subTitle" idx="13"/>
          </p:nvPr>
        </p:nvSpPr>
        <p:spPr>
          <a:xfrm>
            <a:off x="609567" y="3787933"/>
            <a:ext cx="21945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subTitle" idx="14"/>
          </p:nvPr>
        </p:nvSpPr>
        <p:spPr>
          <a:xfrm>
            <a:off x="3543367" y="3799600"/>
            <a:ext cx="21945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ubTitle" idx="15"/>
          </p:nvPr>
        </p:nvSpPr>
        <p:spPr>
          <a:xfrm>
            <a:off x="6477167" y="3799600"/>
            <a:ext cx="21945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subTitle" idx="16"/>
          </p:nvPr>
        </p:nvSpPr>
        <p:spPr>
          <a:xfrm>
            <a:off x="9410967" y="3799600"/>
            <a:ext cx="21945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 Icons Gray">
  <p:cSld name="Five Ico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/>
          <p:nvPr/>
        </p:nvSpPr>
        <p:spPr>
          <a:xfrm>
            <a:off x="609600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9873460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2925561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5241538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7557499" y="2367747"/>
            <a:ext cx="1067100" cy="106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1"/>
          <p:cNvSpPr>
            <a:spLocks noGrp="1"/>
          </p:cNvSpPr>
          <p:nvPr>
            <p:ph type="pic" idx="2"/>
          </p:nvPr>
        </p:nvSpPr>
        <p:spPr>
          <a:xfrm>
            <a:off x="684492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1"/>
          <p:cNvSpPr>
            <a:spLocks noGrp="1"/>
          </p:cNvSpPr>
          <p:nvPr>
            <p:ph type="pic" idx="3"/>
          </p:nvPr>
        </p:nvSpPr>
        <p:spPr>
          <a:xfrm>
            <a:off x="3000228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51"/>
          <p:cNvSpPr>
            <a:spLocks noGrp="1"/>
          </p:cNvSpPr>
          <p:nvPr>
            <p:ph type="pic" idx="4"/>
          </p:nvPr>
        </p:nvSpPr>
        <p:spPr>
          <a:xfrm>
            <a:off x="5310484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1"/>
          <p:cNvSpPr>
            <a:spLocks noGrp="1"/>
          </p:cNvSpPr>
          <p:nvPr>
            <p:ph type="pic" idx="5"/>
          </p:nvPr>
        </p:nvSpPr>
        <p:spPr>
          <a:xfrm>
            <a:off x="7629045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1"/>
          <p:cNvSpPr>
            <a:spLocks noGrp="1"/>
          </p:cNvSpPr>
          <p:nvPr>
            <p:ph type="pic" idx="6"/>
          </p:nvPr>
        </p:nvSpPr>
        <p:spPr>
          <a:xfrm>
            <a:off x="9947606" y="2444375"/>
            <a:ext cx="918900" cy="9186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1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51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71" name="Google Shape;371;p51"/>
          <p:cNvSpPr txBox="1">
            <a:spLocks noGrp="1"/>
          </p:cNvSpPr>
          <p:nvPr>
            <p:ph type="body" idx="7"/>
          </p:nvPr>
        </p:nvSpPr>
        <p:spPr>
          <a:xfrm>
            <a:off x="609592" y="4348867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subTitle" idx="8"/>
          </p:nvPr>
        </p:nvSpPr>
        <p:spPr>
          <a:xfrm>
            <a:off x="609567" y="3787933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body" idx="9"/>
          </p:nvPr>
        </p:nvSpPr>
        <p:spPr>
          <a:xfrm>
            <a:off x="2925592" y="4331233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13"/>
          </p:nvPr>
        </p:nvSpPr>
        <p:spPr>
          <a:xfrm>
            <a:off x="2925567" y="3770300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1"/>
          <p:cNvSpPr txBox="1">
            <a:spLocks noGrp="1"/>
          </p:cNvSpPr>
          <p:nvPr>
            <p:ph type="body" idx="14"/>
          </p:nvPr>
        </p:nvSpPr>
        <p:spPr>
          <a:xfrm>
            <a:off x="5241592" y="4331233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subTitle" idx="15"/>
          </p:nvPr>
        </p:nvSpPr>
        <p:spPr>
          <a:xfrm>
            <a:off x="5241567" y="3770300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16"/>
          </p:nvPr>
        </p:nvSpPr>
        <p:spPr>
          <a:xfrm>
            <a:off x="7557592" y="4331233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subTitle" idx="17"/>
          </p:nvPr>
        </p:nvSpPr>
        <p:spPr>
          <a:xfrm>
            <a:off x="7557567" y="3770300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body" idx="18"/>
          </p:nvPr>
        </p:nvSpPr>
        <p:spPr>
          <a:xfrm>
            <a:off x="9873592" y="4331233"/>
            <a:ext cx="1663800" cy="21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subTitle" idx="19"/>
          </p:nvPr>
        </p:nvSpPr>
        <p:spPr>
          <a:xfrm>
            <a:off x="9873567" y="3770300"/>
            <a:ext cx="166380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51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 Stats">
  <p:cSld name="Four Stats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52"/>
          <p:cNvSpPr txBox="1">
            <a:spLocks noGrp="1"/>
          </p:cNvSpPr>
          <p:nvPr>
            <p:ph type="body" idx="1"/>
          </p:nvPr>
        </p:nvSpPr>
        <p:spPr>
          <a:xfrm>
            <a:off x="609609" y="4880933"/>
            <a:ext cx="2156100" cy="16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5" name="Google Shape;385;p52"/>
          <p:cNvSpPr txBox="1">
            <a:spLocks noGrp="1"/>
          </p:cNvSpPr>
          <p:nvPr>
            <p:ph type="subTitle" idx="2"/>
          </p:nvPr>
        </p:nvSpPr>
        <p:spPr>
          <a:xfrm>
            <a:off x="609567" y="3760333"/>
            <a:ext cx="2156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body" idx="3"/>
          </p:nvPr>
        </p:nvSpPr>
        <p:spPr>
          <a:xfrm>
            <a:off x="3548460" y="4873000"/>
            <a:ext cx="2156100" cy="16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subTitle" idx="4"/>
          </p:nvPr>
        </p:nvSpPr>
        <p:spPr>
          <a:xfrm>
            <a:off x="3548418" y="3752400"/>
            <a:ext cx="2156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5"/>
          </p:nvPr>
        </p:nvSpPr>
        <p:spPr>
          <a:xfrm>
            <a:off x="6487312" y="4873000"/>
            <a:ext cx="2156100" cy="16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subTitle" idx="6"/>
          </p:nvPr>
        </p:nvSpPr>
        <p:spPr>
          <a:xfrm>
            <a:off x="6487269" y="3752400"/>
            <a:ext cx="2156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body" idx="7"/>
          </p:nvPr>
        </p:nvSpPr>
        <p:spPr>
          <a:xfrm>
            <a:off x="9426163" y="4873000"/>
            <a:ext cx="2156100" cy="169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subTitle" idx="8"/>
          </p:nvPr>
        </p:nvSpPr>
        <p:spPr>
          <a:xfrm>
            <a:off x="9426121" y="3752400"/>
            <a:ext cx="21561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2"/>
          <p:cNvSpPr txBox="1">
            <a:spLocks noGrp="1"/>
          </p:cNvSpPr>
          <p:nvPr>
            <p:ph type="subTitle" idx="9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93" name="Google Shape;393;p52"/>
          <p:cNvSpPr txBox="1">
            <a:spLocks noGrp="1"/>
          </p:cNvSpPr>
          <p:nvPr>
            <p:ph type="title" idx="13"/>
          </p:nvPr>
        </p:nvSpPr>
        <p:spPr>
          <a:xfrm>
            <a:off x="609617" y="3110867"/>
            <a:ext cx="2156100" cy="5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52"/>
          <p:cNvSpPr txBox="1">
            <a:spLocks noGrp="1"/>
          </p:cNvSpPr>
          <p:nvPr>
            <p:ph type="title" idx="14"/>
          </p:nvPr>
        </p:nvSpPr>
        <p:spPr>
          <a:xfrm>
            <a:off x="3548467" y="3110867"/>
            <a:ext cx="2156100" cy="5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52"/>
          <p:cNvSpPr txBox="1">
            <a:spLocks noGrp="1"/>
          </p:cNvSpPr>
          <p:nvPr>
            <p:ph type="title" idx="15"/>
          </p:nvPr>
        </p:nvSpPr>
        <p:spPr>
          <a:xfrm>
            <a:off x="6487317" y="3110867"/>
            <a:ext cx="2156100" cy="5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title" idx="16"/>
          </p:nvPr>
        </p:nvSpPr>
        <p:spPr>
          <a:xfrm>
            <a:off x="9426167" y="3110867"/>
            <a:ext cx="2156100" cy="53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52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609600" y="1580233"/>
            <a:ext cx="10972800" cy="3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subTitle" idx="1"/>
          </p:nvPr>
        </p:nvSpPr>
        <p:spPr>
          <a:xfrm>
            <a:off x="609600" y="5190650"/>
            <a:ext cx="10972800" cy="71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body" idx="2"/>
          </p:nvPr>
        </p:nvSpPr>
        <p:spPr>
          <a:xfrm>
            <a:off x="609600" y="6013700"/>
            <a:ext cx="10972800" cy="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4E275C7E-CE65-49B0-8ECB-17342CDF4F6B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Big Statement">
  <p:cSld name="Big Statem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/>
          <p:nvPr/>
        </p:nvSpPr>
        <p:spPr>
          <a:xfrm>
            <a:off x="1588" y="-303212"/>
            <a:ext cx="8369300" cy="2132013"/>
          </a:xfrm>
          <a:custGeom>
            <a:avLst/>
            <a:gdLst/>
            <a:ahLst/>
            <a:cxnLst/>
            <a:rect l="l" t="t" r="r" b="b"/>
            <a:pathLst>
              <a:path w="5272" h="1343" extrusionOk="0">
                <a:moveTo>
                  <a:pt x="3761" y="6"/>
                </a:moveTo>
                <a:lnTo>
                  <a:pt x="3970" y="946"/>
                </a:lnTo>
                <a:lnTo>
                  <a:pt x="3972" y="950"/>
                </a:lnTo>
                <a:lnTo>
                  <a:pt x="3975" y="947"/>
                </a:lnTo>
                <a:lnTo>
                  <a:pt x="4508" y="569"/>
                </a:lnTo>
                <a:lnTo>
                  <a:pt x="5265" y="1340"/>
                </a:lnTo>
                <a:lnTo>
                  <a:pt x="4348" y="1340"/>
                </a:lnTo>
                <a:lnTo>
                  <a:pt x="4342" y="1340"/>
                </a:lnTo>
                <a:lnTo>
                  <a:pt x="3917" y="1340"/>
                </a:lnTo>
                <a:lnTo>
                  <a:pt x="3345" y="1340"/>
                </a:lnTo>
                <a:lnTo>
                  <a:pt x="2276" y="1340"/>
                </a:lnTo>
                <a:lnTo>
                  <a:pt x="2150" y="1340"/>
                </a:lnTo>
                <a:lnTo>
                  <a:pt x="1008" y="1340"/>
                </a:lnTo>
                <a:lnTo>
                  <a:pt x="1008" y="1340"/>
                </a:lnTo>
                <a:lnTo>
                  <a:pt x="996" y="1340"/>
                </a:lnTo>
                <a:lnTo>
                  <a:pt x="7" y="1340"/>
                </a:lnTo>
                <a:lnTo>
                  <a:pt x="974" y="501"/>
                </a:lnTo>
                <a:lnTo>
                  <a:pt x="1359" y="1105"/>
                </a:lnTo>
                <a:lnTo>
                  <a:pt x="1360" y="1107"/>
                </a:lnTo>
                <a:lnTo>
                  <a:pt x="1363" y="1105"/>
                </a:lnTo>
                <a:lnTo>
                  <a:pt x="2026" y="653"/>
                </a:lnTo>
                <a:lnTo>
                  <a:pt x="2270" y="874"/>
                </a:lnTo>
                <a:lnTo>
                  <a:pt x="2272" y="875"/>
                </a:lnTo>
                <a:lnTo>
                  <a:pt x="2273" y="874"/>
                </a:lnTo>
                <a:lnTo>
                  <a:pt x="2794" y="480"/>
                </a:lnTo>
                <a:lnTo>
                  <a:pt x="3071" y="638"/>
                </a:lnTo>
                <a:lnTo>
                  <a:pt x="3073" y="640"/>
                </a:lnTo>
                <a:lnTo>
                  <a:pt x="3074" y="638"/>
                </a:lnTo>
                <a:lnTo>
                  <a:pt x="3761" y="6"/>
                </a:lnTo>
                <a:moveTo>
                  <a:pt x="3762" y="0"/>
                </a:moveTo>
                <a:lnTo>
                  <a:pt x="3072" y="636"/>
                </a:lnTo>
                <a:lnTo>
                  <a:pt x="2794" y="477"/>
                </a:lnTo>
                <a:lnTo>
                  <a:pt x="2272" y="872"/>
                </a:lnTo>
                <a:lnTo>
                  <a:pt x="2026" y="650"/>
                </a:lnTo>
                <a:lnTo>
                  <a:pt x="1362" y="1103"/>
                </a:lnTo>
                <a:lnTo>
                  <a:pt x="974" y="497"/>
                </a:lnTo>
                <a:lnTo>
                  <a:pt x="0" y="1343"/>
                </a:lnTo>
                <a:lnTo>
                  <a:pt x="996" y="1343"/>
                </a:lnTo>
                <a:lnTo>
                  <a:pt x="996" y="1343"/>
                </a:lnTo>
                <a:lnTo>
                  <a:pt x="2150" y="1343"/>
                </a:lnTo>
                <a:lnTo>
                  <a:pt x="2150" y="1343"/>
                </a:lnTo>
                <a:lnTo>
                  <a:pt x="2276" y="1343"/>
                </a:lnTo>
                <a:lnTo>
                  <a:pt x="3345" y="1343"/>
                </a:lnTo>
                <a:lnTo>
                  <a:pt x="3917" y="1343"/>
                </a:lnTo>
                <a:lnTo>
                  <a:pt x="4342" y="1343"/>
                </a:lnTo>
                <a:lnTo>
                  <a:pt x="4348" y="1343"/>
                </a:lnTo>
                <a:lnTo>
                  <a:pt x="5272" y="1343"/>
                </a:lnTo>
                <a:lnTo>
                  <a:pt x="4508" y="566"/>
                </a:lnTo>
                <a:lnTo>
                  <a:pt x="3973" y="945"/>
                </a:lnTo>
                <a:lnTo>
                  <a:pt x="3762" y="0"/>
                </a:lnTo>
                <a:lnTo>
                  <a:pt x="37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05" name="Google Shape;405;p54"/>
          <p:cNvSpPr txBox="1">
            <a:spLocks noGrp="1"/>
          </p:cNvSpPr>
          <p:nvPr>
            <p:ph type="title"/>
          </p:nvPr>
        </p:nvSpPr>
        <p:spPr>
          <a:xfrm>
            <a:off x="609600" y="1295400"/>
            <a:ext cx="109728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9F2BD363-5C52-8ED4-07DB-AB08B2035576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Logo">
  <p:cSld name="Customer Story with Log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/>
          <p:nvPr/>
        </p:nvSpPr>
        <p:spPr>
          <a:xfrm>
            <a:off x="9195274" y="899160"/>
            <a:ext cx="2017800" cy="201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409" name="Google Shape;409;p55"/>
          <p:cNvSpPr>
            <a:spLocks noGrp="1"/>
          </p:cNvSpPr>
          <p:nvPr>
            <p:ph type="pic" idx="2"/>
          </p:nvPr>
        </p:nvSpPr>
        <p:spPr>
          <a:xfrm>
            <a:off x="9259264" y="963166"/>
            <a:ext cx="1889700" cy="1889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7050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11" name="Google Shape;411;p55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70503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body" idx="3"/>
          </p:nvPr>
        </p:nvSpPr>
        <p:spPr>
          <a:xfrm>
            <a:off x="609600" y="2743200"/>
            <a:ext cx="70503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13" name="Google Shape;413;p55"/>
          <p:cNvSpPr txBox="1">
            <a:spLocks noGrp="1"/>
          </p:cNvSpPr>
          <p:nvPr>
            <p:ph type="subTitle" idx="4"/>
          </p:nvPr>
        </p:nvSpPr>
        <p:spPr>
          <a:xfrm>
            <a:off x="8711667" y="3171467"/>
            <a:ext cx="2985000" cy="81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5"/>
          <p:cNvSpPr txBox="1">
            <a:spLocks noGrp="1"/>
          </p:cNvSpPr>
          <p:nvPr>
            <p:ph type="body" idx="5"/>
          </p:nvPr>
        </p:nvSpPr>
        <p:spPr>
          <a:xfrm>
            <a:off x="8711667" y="4137167"/>
            <a:ext cx="2985000" cy="24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BB2F7B14-2C77-0913-1794-E2E5A3C17E73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Story with Icon">
  <p:cSld name="Customer Story with Ic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/>
          <p:nvPr/>
        </p:nvSpPr>
        <p:spPr>
          <a:xfrm>
            <a:off x="9195274" y="899160"/>
            <a:ext cx="2017800" cy="2017800"/>
          </a:xfrm>
          <a:prstGeom prst="donut">
            <a:avLst>
              <a:gd name="adj" fmla="val 3306"/>
            </a:avLst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>
              <a:solidFill>
                <a:schemeClr val="hlink"/>
              </a:solidFill>
              <a:latin typeface="Lexend Medium"/>
              <a:ea typeface="Lexend Medium"/>
              <a:cs typeface="Lexend Medium"/>
              <a:sym typeface="Lexend Medium"/>
              <a:hlinkClick r:id="rId3"/>
            </a:endParaRPr>
          </a:p>
        </p:txBody>
      </p:sp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7050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70503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20" name="Google Shape;420;p56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70503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21" name="Google Shape;421;p56"/>
          <p:cNvSpPr txBox="1">
            <a:spLocks noGrp="1"/>
          </p:cNvSpPr>
          <p:nvPr>
            <p:ph type="subTitle" idx="3"/>
          </p:nvPr>
        </p:nvSpPr>
        <p:spPr>
          <a:xfrm>
            <a:off x="8711667" y="3171467"/>
            <a:ext cx="2985000" cy="81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6"/>
          <p:cNvSpPr txBox="1">
            <a:spLocks noGrp="1"/>
          </p:cNvSpPr>
          <p:nvPr>
            <p:ph type="body" idx="4"/>
          </p:nvPr>
        </p:nvSpPr>
        <p:spPr>
          <a:xfrm>
            <a:off x="8711667" y="4137167"/>
            <a:ext cx="2985000" cy="24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56"/>
          <p:cNvSpPr>
            <a:spLocks noGrp="1"/>
          </p:cNvSpPr>
          <p:nvPr>
            <p:ph type="pic" idx="5"/>
          </p:nvPr>
        </p:nvSpPr>
        <p:spPr>
          <a:xfrm>
            <a:off x="9643667" y="1347567"/>
            <a:ext cx="1121100" cy="11211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816D30D6-7F41-8B51-3B0C-368D61918BB3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5 Title Slide">
  <p:cSld name="Title Slid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6B07505E-23DE-BFD8-5A11-938AAA944DC0}"/>
              </a:ext>
            </a:extLst>
          </p:cNvPr>
          <p:cNvSpPr txBox="1"/>
          <p:nvPr userDrawn="1"/>
        </p:nvSpPr>
        <p:spPr>
          <a:xfrm>
            <a:off x="10644094" y="6627188"/>
            <a:ext cx="3095812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5B8073-B259-2AA0-AD26-884314B63F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 with Photo">
  <p:cSld name="Customer Story with Photo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>
            <a:spLocks noGrp="1"/>
          </p:cNvSpPr>
          <p:nvPr>
            <p:ph type="pic" idx="2"/>
          </p:nvPr>
        </p:nvSpPr>
        <p:spPr>
          <a:xfrm>
            <a:off x="97500" y="0"/>
            <a:ext cx="506019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8" name="Google Shape;428;p57"/>
          <p:cNvSpPr txBox="1">
            <a:spLocks noGrp="1"/>
          </p:cNvSpPr>
          <p:nvPr>
            <p:ph type="title"/>
          </p:nvPr>
        </p:nvSpPr>
        <p:spPr>
          <a:xfrm>
            <a:off x="5638400" y="851567"/>
            <a:ext cx="5774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29" name="Google Shape;429;p57"/>
          <p:cNvSpPr txBox="1">
            <a:spLocks noGrp="1"/>
          </p:cNvSpPr>
          <p:nvPr>
            <p:ph type="body" idx="1"/>
          </p:nvPr>
        </p:nvSpPr>
        <p:spPr>
          <a:xfrm>
            <a:off x="5638400" y="2398650"/>
            <a:ext cx="57744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30" name="Google Shape;430;p57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AC77F087-1D8E-8F17-A9C6-EBE5E63F515C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Gradient">
  <p:cSld name="Full Photo 2_2_1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>
            <a:spLocks noGrp="1"/>
          </p:cNvSpPr>
          <p:nvPr>
            <p:ph type="pic" idx="2"/>
          </p:nvPr>
        </p:nvSpPr>
        <p:spPr>
          <a:xfrm>
            <a:off x="3530600" y="83"/>
            <a:ext cx="8661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3" name="Google Shape;433;p58"/>
          <p:cNvSpPr/>
          <p:nvPr/>
        </p:nvSpPr>
        <p:spPr>
          <a:xfrm rot="10800000">
            <a:off x="100" y="0"/>
            <a:ext cx="35559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4" name="Google Shape;434;p58"/>
          <p:cNvSpPr txBox="1">
            <a:spLocks noGrp="1"/>
          </p:cNvSpPr>
          <p:nvPr>
            <p:ph type="title"/>
          </p:nvPr>
        </p:nvSpPr>
        <p:spPr>
          <a:xfrm>
            <a:off x="510833" y="786125"/>
            <a:ext cx="26388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35" name="Google Shape;435;p58"/>
          <p:cNvSpPr txBox="1">
            <a:spLocks noGrp="1"/>
          </p:cNvSpPr>
          <p:nvPr>
            <p:ph type="subTitle" idx="1"/>
          </p:nvPr>
        </p:nvSpPr>
        <p:spPr>
          <a:xfrm>
            <a:off x="510833" y="2649075"/>
            <a:ext cx="26388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1E59B2CB-1AED-969D-9116-A6FCA411442E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Purple">
  <p:cSld name="Full Photo 2_2_1_1">
    <p:bg>
      <p:bgPr>
        <a:solidFill>
          <a:schemeClr val="lt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>
            <a:spLocks noGrp="1"/>
          </p:cNvSpPr>
          <p:nvPr>
            <p:ph type="pic" idx="2"/>
          </p:nvPr>
        </p:nvSpPr>
        <p:spPr>
          <a:xfrm>
            <a:off x="3530600" y="83"/>
            <a:ext cx="8661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39" name="Google Shape;439;p59"/>
          <p:cNvSpPr/>
          <p:nvPr/>
        </p:nvSpPr>
        <p:spPr>
          <a:xfrm rot="10800000">
            <a:off x="100" y="0"/>
            <a:ext cx="3555900" cy="6858000"/>
          </a:xfrm>
          <a:prstGeom prst="rect">
            <a:avLst/>
          </a:prstGeom>
          <a:gradFill>
            <a:gsLst>
              <a:gs pos="0">
                <a:srgbClr val="20003F"/>
              </a:gs>
              <a:gs pos="28000">
                <a:srgbClr val="20003F"/>
              </a:gs>
              <a:gs pos="100000">
                <a:schemeClr val="dk1"/>
              </a:gs>
            </a:gsLst>
            <a:lin ang="2700006" scaled="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59"/>
          <p:cNvSpPr txBox="1">
            <a:spLocks noGrp="1"/>
          </p:cNvSpPr>
          <p:nvPr>
            <p:ph type="title"/>
          </p:nvPr>
        </p:nvSpPr>
        <p:spPr>
          <a:xfrm>
            <a:off x="510833" y="786125"/>
            <a:ext cx="26388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"/>
              <a:buNone/>
              <a:defRPr sz="40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41" name="Google Shape;441;p59"/>
          <p:cNvSpPr txBox="1">
            <a:spLocks noGrp="1"/>
          </p:cNvSpPr>
          <p:nvPr>
            <p:ph type="subTitle" idx="1"/>
          </p:nvPr>
        </p:nvSpPr>
        <p:spPr>
          <a:xfrm>
            <a:off x="510833" y="2649075"/>
            <a:ext cx="26388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None/>
              <a:def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98141375-4C74-7FB1-91C0-8CDCCC910697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hite">
  <p:cSld name="Full Photo 2_2_1_1_1"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>
            <a:spLocks noGrp="1"/>
          </p:cNvSpPr>
          <p:nvPr>
            <p:ph type="pic" idx="2"/>
          </p:nvPr>
        </p:nvSpPr>
        <p:spPr>
          <a:xfrm>
            <a:off x="3530600" y="83"/>
            <a:ext cx="86613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5" name="Google Shape;445;p60"/>
          <p:cNvSpPr/>
          <p:nvPr/>
        </p:nvSpPr>
        <p:spPr>
          <a:xfrm rot="10800000">
            <a:off x="100" y="0"/>
            <a:ext cx="35559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p60"/>
          <p:cNvSpPr txBox="1">
            <a:spLocks noGrp="1"/>
          </p:cNvSpPr>
          <p:nvPr>
            <p:ph type="title"/>
          </p:nvPr>
        </p:nvSpPr>
        <p:spPr>
          <a:xfrm>
            <a:off x="510833" y="786125"/>
            <a:ext cx="26388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"/>
              <a:buNone/>
              <a:defRPr sz="4000" b="1" i="0" u="none" strike="noStrike" cap="none"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47" name="Google Shape;447;p60"/>
          <p:cNvSpPr txBox="1">
            <a:spLocks noGrp="1"/>
          </p:cNvSpPr>
          <p:nvPr>
            <p:ph type="subTitle" idx="1"/>
          </p:nvPr>
        </p:nvSpPr>
        <p:spPr>
          <a:xfrm>
            <a:off x="510833" y="2649075"/>
            <a:ext cx="26388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9CD27D10-6489-9F20-99F9-F72BE99FEFAC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Full with Content">
  <p:cSld name="Full Photo 2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>
            <a:spLocks noGrp="1"/>
          </p:cNvSpPr>
          <p:nvPr>
            <p:ph type="pic" idx="2"/>
          </p:nvPr>
        </p:nvSpPr>
        <p:spPr>
          <a:xfrm>
            <a:off x="33" y="-83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xfrm>
            <a:off x="510833" y="800100"/>
            <a:ext cx="42081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"/>
              <a:buNone/>
              <a:defRPr sz="4000" b="1" i="0" u="none" strike="noStrike" cap="none"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52" name="Google Shape;452;p61"/>
          <p:cNvSpPr txBox="1">
            <a:spLocks noGrp="1"/>
          </p:cNvSpPr>
          <p:nvPr>
            <p:ph type="subTitle" idx="1"/>
          </p:nvPr>
        </p:nvSpPr>
        <p:spPr>
          <a:xfrm>
            <a:off x="510833" y="2663050"/>
            <a:ext cx="42081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alf Right">
  <p:cSld name="Half Photo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>
            <a:spLocks noGrp="1"/>
          </p:cNvSpPr>
          <p:nvPr>
            <p:ph type="pic" idx="2"/>
          </p:nvPr>
        </p:nvSpPr>
        <p:spPr>
          <a:xfrm>
            <a:off x="6410779" y="0"/>
            <a:ext cx="56856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55" name="Google Shape;455;p6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52395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56" name="Google Shape;456;p62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52395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57" name="Google Shape;457;p62"/>
          <p:cNvSpPr txBox="1">
            <a:spLocks noGrp="1"/>
          </p:cNvSpPr>
          <p:nvPr>
            <p:ph type="body" idx="3"/>
          </p:nvPr>
        </p:nvSpPr>
        <p:spPr>
          <a:xfrm>
            <a:off x="609600" y="2743200"/>
            <a:ext cx="52395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58" name="Google Shape;458;p62"/>
          <p:cNvSpPr txBox="1"/>
          <p:nvPr/>
        </p:nvSpPr>
        <p:spPr>
          <a:xfrm>
            <a:off x="101600" y="6632200"/>
            <a:ext cx="1159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Lexend"/>
                <a:ea typeface="Lexend"/>
                <a:cs typeface="Lexend"/>
                <a:sym typeface="Lexend"/>
              </a:rPr>
              <a:t>© 2024 SPLUNK INC.</a:t>
            </a:r>
            <a:endParaRPr sz="7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alf Left">
  <p:cSld name="Half Photo Le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>
            <a:spLocks noGrp="1"/>
          </p:cNvSpPr>
          <p:nvPr>
            <p:ph type="pic" idx="2"/>
          </p:nvPr>
        </p:nvSpPr>
        <p:spPr>
          <a:xfrm>
            <a:off x="97604" y="0"/>
            <a:ext cx="56607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62" name="Google Shape;462;p63"/>
          <p:cNvSpPr txBox="1">
            <a:spLocks noGrp="1"/>
          </p:cNvSpPr>
          <p:nvPr>
            <p:ph type="title"/>
          </p:nvPr>
        </p:nvSpPr>
        <p:spPr>
          <a:xfrm>
            <a:off x="6331933" y="365133"/>
            <a:ext cx="5250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63" name="Google Shape;463;p63"/>
          <p:cNvSpPr txBox="1">
            <a:spLocks noGrp="1"/>
          </p:cNvSpPr>
          <p:nvPr>
            <p:ph type="subTitle" idx="1"/>
          </p:nvPr>
        </p:nvSpPr>
        <p:spPr>
          <a:xfrm>
            <a:off x="6331933" y="1676400"/>
            <a:ext cx="52503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64" name="Google Shape;464;p63"/>
          <p:cNvSpPr txBox="1">
            <a:spLocks noGrp="1"/>
          </p:cNvSpPr>
          <p:nvPr>
            <p:ph type="body" idx="3"/>
          </p:nvPr>
        </p:nvSpPr>
        <p:spPr>
          <a:xfrm>
            <a:off x="6331933" y="2743200"/>
            <a:ext cx="52503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65" name="Google Shape;465;p63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C46C7556-6A69-CDD1-2EBE-656975D511C4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Bottom">
  <p:cSld name="Photo Top_1"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>
            <a:spLocks noGrp="1"/>
          </p:cNvSpPr>
          <p:nvPr>
            <p:ph type="pic" idx="2"/>
          </p:nvPr>
        </p:nvSpPr>
        <p:spPr>
          <a:xfrm>
            <a:off x="-50" y="2956599"/>
            <a:ext cx="12192000" cy="3901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69" name="Google Shape;469;p64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70" name="Google Shape;470;p64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Half Top">
  <p:cSld name="Photo Top"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>
            <a:spLocks noGrp="1"/>
          </p:cNvSpPr>
          <p:nvPr>
            <p:ph type="pic" idx="2"/>
          </p:nvPr>
        </p:nvSpPr>
        <p:spPr>
          <a:xfrm>
            <a:off x="-50" y="-1"/>
            <a:ext cx="12192000" cy="3901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3" name="Google Shape;473;p65"/>
          <p:cNvSpPr txBox="1">
            <a:spLocks noGrp="1"/>
          </p:cNvSpPr>
          <p:nvPr>
            <p:ph type="title"/>
          </p:nvPr>
        </p:nvSpPr>
        <p:spPr>
          <a:xfrm>
            <a:off x="609600" y="4480550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74" name="Google Shape;474;p65"/>
          <p:cNvSpPr txBox="1">
            <a:spLocks noGrp="1"/>
          </p:cNvSpPr>
          <p:nvPr>
            <p:ph type="subTitle" idx="1"/>
          </p:nvPr>
        </p:nvSpPr>
        <p:spPr>
          <a:xfrm>
            <a:off x="609600" y="5791817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Grid 8 Photos">
  <p:cSld name="Photo Grid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/>
          <p:nvPr/>
        </p:nvSpPr>
        <p:spPr>
          <a:xfrm>
            <a:off x="3051992" y="1740228"/>
            <a:ext cx="3013800" cy="3376800"/>
          </a:xfrm>
          <a:prstGeom prst="rect">
            <a:avLst/>
          </a:prstGeom>
          <a:gradFill>
            <a:gsLst>
              <a:gs pos="0">
                <a:schemeClr val="accent1"/>
              </a:gs>
              <a:gs pos="35000">
                <a:schemeClr val="accent1"/>
              </a:gs>
              <a:gs pos="94000">
                <a:schemeClr val="accent3"/>
              </a:gs>
              <a:gs pos="100000">
                <a:schemeClr val="accent3"/>
              </a:gs>
            </a:gsLst>
            <a:lin ang="119977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6"/>
          <p:cNvSpPr>
            <a:spLocks noGrp="1"/>
          </p:cNvSpPr>
          <p:nvPr>
            <p:ph type="pic" idx="2"/>
          </p:nvPr>
        </p:nvSpPr>
        <p:spPr>
          <a:xfrm>
            <a:off x="-11250" y="5163500"/>
            <a:ext cx="3006900" cy="16944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66"/>
          <p:cNvSpPr>
            <a:spLocks noGrp="1"/>
          </p:cNvSpPr>
          <p:nvPr>
            <p:ph type="pic" idx="3"/>
          </p:nvPr>
        </p:nvSpPr>
        <p:spPr>
          <a:xfrm>
            <a:off x="-11250" y="0"/>
            <a:ext cx="3006900" cy="5117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66"/>
          <p:cNvSpPr>
            <a:spLocks noGrp="1"/>
          </p:cNvSpPr>
          <p:nvPr>
            <p:ph type="pic" idx="4"/>
          </p:nvPr>
        </p:nvSpPr>
        <p:spPr>
          <a:xfrm>
            <a:off x="3051983" y="5163500"/>
            <a:ext cx="3006900" cy="169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66"/>
          <p:cNvSpPr>
            <a:spLocks noGrp="1"/>
          </p:cNvSpPr>
          <p:nvPr>
            <p:ph type="pic" idx="5"/>
          </p:nvPr>
        </p:nvSpPr>
        <p:spPr>
          <a:xfrm>
            <a:off x="3055392" y="-642"/>
            <a:ext cx="3006900" cy="169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66"/>
          <p:cNvSpPr>
            <a:spLocks noGrp="1"/>
          </p:cNvSpPr>
          <p:nvPr>
            <p:ph type="pic" idx="6"/>
          </p:nvPr>
        </p:nvSpPr>
        <p:spPr>
          <a:xfrm>
            <a:off x="6115233" y="3453600"/>
            <a:ext cx="3006900" cy="340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66"/>
          <p:cNvSpPr>
            <a:spLocks noGrp="1"/>
          </p:cNvSpPr>
          <p:nvPr>
            <p:ph type="pic" idx="7"/>
          </p:nvPr>
        </p:nvSpPr>
        <p:spPr>
          <a:xfrm>
            <a:off x="6115233" y="-8"/>
            <a:ext cx="3006900" cy="340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66"/>
          <p:cNvSpPr>
            <a:spLocks noGrp="1"/>
          </p:cNvSpPr>
          <p:nvPr>
            <p:ph type="pic" idx="8"/>
          </p:nvPr>
        </p:nvSpPr>
        <p:spPr>
          <a:xfrm>
            <a:off x="9178475" y="1740225"/>
            <a:ext cx="3006900" cy="5117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66"/>
          <p:cNvSpPr>
            <a:spLocks noGrp="1"/>
          </p:cNvSpPr>
          <p:nvPr>
            <p:ph type="pic" idx="9"/>
          </p:nvPr>
        </p:nvSpPr>
        <p:spPr>
          <a:xfrm>
            <a:off x="9188825" y="-525"/>
            <a:ext cx="3006900" cy="169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66"/>
          <p:cNvSpPr txBox="1">
            <a:spLocks noGrp="1"/>
          </p:cNvSpPr>
          <p:nvPr>
            <p:ph type="title"/>
          </p:nvPr>
        </p:nvSpPr>
        <p:spPr>
          <a:xfrm>
            <a:off x="3303150" y="1963583"/>
            <a:ext cx="2508900" cy="20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"/>
              <a:buNone/>
              <a:defRPr sz="32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86" name="Google Shape;486;p66"/>
          <p:cNvSpPr txBox="1">
            <a:spLocks noGrp="1"/>
          </p:cNvSpPr>
          <p:nvPr>
            <p:ph type="subTitle" idx="1"/>
          </p:nvPr>
        </p:nvSpPr>
        <p:spPr>
          <a:xfrm>
            <a:off x="3303150" y="4122850"/>
            <a:ext cx="25089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None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6 Title Slide">
  <p:cSld name="Title Slid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3E764B-D9AE-9D5C-7AA1-7346F9FCE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6ABD8645-3820-1111-5FA1-4771DB3FEBC0}"/>
              </a:ext>
            </a:extLst>
          </p:cNvPr>
          <p:cNvSpPr txBox="1"/>
          <p:nvPr userDrawn="1"/>
        </p:nvSpPr>
        <p:spPr>
          <a:xfrm>
            <a:off x="10644094" y="0"/>
            <a:ext cx="3095812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Grid 5 Photos">
  <p:cSld name="Photo Grid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/>
          <p:nvPr/>
        </p:nvSpPr>
        <p:spPr>
          <a:xfrm>
            <a:off x="4096500" y="0"/>
            <a:ext cx="3999000" cy="3389400"/>
          </a:xfrm>
          <a:prstGeom prst="rect">
            <a:avLst/>
          </a:prstGeom>
          <a:gradFill>
            <a:gsLst>
              <a:gs pos="0">
                <a:schemeClr val="accent1"/>
              </a:gs>
              <a:gs pos="35000">
                <a:schemeClr val="accent1"/>
              </a:gs>
              <a:gs pos="94000">
                <a:schemeClr val="accent3"/>
              </a:gs>
              <a:gs pos="100000">
                <a:schemeClr val="accent3"/>
              </a:gs>
            </a:gsLst>
            <a:lin ang="119977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>
            <a:spLocks noGrp="1"/>
          </p:cNvSpPr>
          <p:nvPr>
            <p:ph type="pic" idx="2"/>
          </p:nvPr>
        </p:nvSpPr>
        <p:spPr>
          <a:xfrm>
            <a:off x="0" y="3468600"/>
            <a:ext cx="3999000" cy="33894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67"/>
          <p:cNvSpPr>
            <a:spLocks noGrp="1"/>
          </p:cNvSpPr>
          <p:nvPr>
            <p:ph type="pic" idx="3"/>
          </p:nvPr>
        </p:nvSpPr>
        <p:spPr>
          <a:xfrm>
            <a:off x="0" y="0"/>
            <a:ext cx="3999000" cy="33894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7"/>
          <p:cNvSpPr txBox="1">
            <a:spLocks noGrp="1"/>
          </p:cNvSpPr>
          <p:nvPr>
            <p:ph type="title"/>
          </p:nvPr>
        </p:nvSpPr>
        <p:spPr>
          <a:xfrm>
            <a:off x="4416830" y="453805"/>
            <a:ext cx="3341400" cy="20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"/>
              <a:buNone/>
              <a:defRPr sz="3200" b="1" i="0" u="none" strike="noStrike" cap="none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Medium"/>
              <a:buNone/>
              <a:defRPr sz="3200" i="0" u="none" strike="noStrike" cap="none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92" name="Google Shape;492;p67"/>
          <p:cNvSpPr txBox="1">
            <a:spLocks noGrp="1"/>
          </p:cNvSpPr>
          <p:nvPr>
            <p:ph type="subTitle" idx="1"/>
          </p:nvPr>
        </p:nvSpPr>
        <p:spPr>
          <a:xfrm>
            <a:off x="4416830" y="2613072"/>
            <a:ext cx="33414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None/>
              <a:def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Medium"/>
              <a:buNone/>
              <a:defRPr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>
            <a:spLocks noGrp="1"/>
          </p:cNvSpPr>
          <p:nvPr>
            <p:ph type="pic" idx="4"/>
          </p:nvPr>
        </p:nvSpPr>
        <p:spPr>
          <a:xfrm>
            <a:off x="4099600" y="3468600"/>
            <a:ext cx="3999000" cy="33894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7"/>
          <p:cNvSpPr>
            <a:spLocks noGrp="1"/>
          </p:cNvSpPr>
          <p:nvPr>
            <p:ph type="pic" idx="5"/>
          </p:nvPr>
        </p:nvSpPr>
        <p:spPr>
          <a:xfrm>
            <a:off x="8199200" y="3468600"/>
            <a:ext cx="3999000" cy="33894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67"/>
          <p:cNvSpPr>
            <a:spLocks noGrp="1"/>
          </p:cNvSpPr>
          <p:nvPr>
            <p:ph type="pic" idx="6"/>
          </p:nvPr>
        </p:nvSpPr>
        <p:spPr>
          <a:xfrm>
            <a:off x="8199200" y="0"/>
            <a:ext cx="3999000" cy="338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Full Circle Left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>
            <a:spLocks noGrp="1"/>
          </p:cNvSpPr>
          <p:nvPr>
            <p:ph type="pic" idx="2"/>
          </p:nvPr>
        </p:nvSpPr>
        <p:spPr>
          <a:xfrm>
            <a:off x="-170900" y="-228600"/>
            <a:ext cx="7315200" cy="731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8" name="Google Shape;498;p68"/>
          <p:cNvSpPr txBox="1">
            <a:spLocks noGrp="1"/>
          </p:cNvSpPr>
          <p:nvPr>
            <p:ph type="title"/>
          </p:nvPr>
        </p:nvSpPr>
        <p:spPr>
          <a:xfrm>
            <a:off x="8022600" y="800100"/>
            <a:ext cx="34836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"/>
              <a:buNone/>
              <a:defRPr sz="4000" b="1" i="0" u="none" strike="noStrike" cap="none"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99" name="Google Shape;499;p68"/>
          <p:cNvSpPr txBox="1">
            <a:spLocks noGrp="1"/>
          </p:cNvSpPr>
          <p:nvPr>
            <p:ph type="subTitle" idx="1"/>
          </p:nvPr>
        </p:nvSpPr>
        <p:spPr>
          <a:xfrm>
            <a:off x="8022600" y="2663050"/>
            <a:ext cx="34836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/>
          <p:nvPr/>
        </p:nvSpPr>
        <p:spPr>
          <a:xfrm rot="-2700000">
            <a:off x="477998" y="6261956"/>
            <a:ext cx="351291" cy="231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1 Full Circle Right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9"/>
          <p:cNvSpPr>
            <a:spLocks noGrp="1"/>
          </p:cNvSpPr>
          <p:nvPr>
            <p:ph type="pic" idx="2"/>
          </p:nvPr>
        </p:nvSpPr>
        <p:spPr>
          <a:xfrm>
            <a:off x="5052676" y="-228600"/>
            <a:ext cx="7315200" cy="731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10833" y="800100"/>
            <a:ext cx="3483600" cy="17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"/>
              <a:buNone/>
              <a:defRPr sz="4000" b="1" i="0" u="none" strike="noStrike" cap="none"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Medium"/>
              <a:buNone/>
              <a:defRPr sz="400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506" name="Google Shape;506;p69"/>
          <p:cNvSpPr txBox="1">
            <a:spLocks noGrp="1"/>
          </p:cNvSpPr>
          <p:nvPr>
            <p:ph type="subTitle" idx="1"/>
          </p:nvPr>
        </p:nvSpPr>
        <p:spPr>
          <a:xfrm>
            <a:off x="510833" y="2663050"/>
            <a:ext cx="3483600" cy="7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2">
  <p:cSld name="Two Speaker Intr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>
            <a:spLocks noGrp="1"/>
          </p:cNvSpPr>
          <p:nvPr>
            <p:ph type="pic" idx="2"/>
          </p:nvPr>
        </p:nvSpPr>
        <p:spPr>
          <a:xfrm>
            <a:off x="4880276" y="2216296"/>
            <a:ext cx="2438400" cy="243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09" name="Google Shape;509;p70"/>
          <p:cNvSpPr>
            <a:spLocks noGrp="1"/>
          </p:cNvSpPr>
          <p:nvPr>
            <p:ph type="pic" idx="3"/>
          </p:nvPr>
        </p:nvSpPr>
        <p:spPr>
          <a:xfrm>
            <a:off x="820709" y="2216296"/>
            <a:ext cx="2438400" cy="243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10" name="Google Shape;510;p70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70"/>
          <p:cNvSpPr txBox="1">
            <a:spLocks noGrp="1"/>
          </p:cNvSpPr>
          <p:nvPr>
            <p:ph type="title" idx="4"/>
          </p:nvPr>
        </p:nvSpPr>
        <p:spPr>
          <a:xfrm>
            <a:off x="668317" y="5179667"/>
            <a:ext cx="27432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3" name="Google Shape;513;p70"/>
          <p:cNvSpPr txBox="1">
            <a:spLocks noGrp="1"/>
          </p:cNvSpPr>
          <p:nvPr>
            <p:ph type="subTitle" idx="1"/>
          </p:nvPr>
        </p:nvSpPr>
        <p:spPr>
          <a:xfrm>
            <a:off x="668317" y="5812133"/>
            <a:ext cx="27432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4" name="Google Shape;514;p70"/>
          <p:cNvSpPr txBox="1">
            <a:spLocks noGrp="1"/>
          </p:cNvSpPr>
          <p:nvPr>
            <p:ph type="title" idx="5"/>
          </p:nvPr>
        </p:nvSpPr>
        <p:spPr>
          <a:xfrm>
            <a:off x="4724400" y="5179667"/>
            <a:ext cx="27432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subTitle" idx="6"/>
          </p:nvPr>
        </p:nvSpPr>
        <p:spPr>
          <a:xfrm>
            <a:off x="4724400" y="5812133"/>
            <a:ext cx="27432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16" name="Google Shape;516;p7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200" y="6096000"/>
            <a:ext cx="1219200" cy="3619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BC4C387F-567C-C6A0-80E0-4EC3FFDDD37F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Intro 4">
  <p:cSld name="1_Three Speaker Intr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>
            <a:spLocks noGrp="1"/>
          </p:cNvSpPr>
          <p:nvPr>
            <p:ph type="pic" idx="2"/>
          </p:nvPr>
        </p:nvSpPr>
        <p:spPr>
          <a:xfrm>
            <a:off x="648252" y="2435500"/>
            <a:ext cx="2013000" cy="201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2" name="Google Shape;532;p72"/>
          <p:cNvSpPr>
            <a:spLocks noGrp="1"/>
          </p:cNvSpPr>
          <p:nvPr>
            <p:ph type="pic" idx="3"/>
          </p:nvPr>
        </p:nvSpPr>
        <p:spPr>
          <a:xfrm>
            <a:off x="3551950" y="2435500"/>
            <a:ext cx="2013000" cy="201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3" name="Google Shape;533;p72"/>
          <p:cNvSpPr>
            <a:spLocks noGrp="1"/>
          </p:cNvSpPr>
          <p:nvPr>
            <p:ph type="pic" idx="4"/>
          </p:nvPr>
        </p:nvSpPr>
        <p:spPr>
          <a:xfrm>
            <a:off x="6455648" y="2435500"/>
            <a:ext cx="2013000" cy="201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4" name="Google Shape;534;p72"/>
          <p:cNvSpPr>
            <a:spLocks noGrp="1"/>
          </p:cNvSpPr>
          <p:nvPr>
            <p:ph type="pic" idx="5"/>
          </p:nvPr>
        </p:nvSpPr>
        <p:spPr>
          <a:xfrm>
            <a:off x="9359347" y="2435500"/>
            <a:ext cx="2013000" cy="201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5" name="Google Shape;535;p72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72"/>
          <p:cNvSpPr txBox="1">
            <a:spLocks noGrp="1"/>
          </p:cNvSpPr>
          <p:nvPr>
            <p:ph type="title" idx="6"/>
          </p:nvPr>
        </p:nvSpPr>
        <p:spPr>
          <a:xfrm>
            <a:off x="648250" y="4962417"/>
            <a:ext cx="20130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subTitle" idx="1"/>
          </p:nvPr>
        </p:nvSpPr>
        <p:spPr>
          <a:xfrm>
            <a:off x="648250" y="5594883"/>
            <a:ext cx="20130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8" name="Google Shape;538;p72"/>
          <p:cNvSpPr txBox="1">
            <a:spLocks noGrp="1"/>
          </p:cNvSpPr>
          <p:nvPr>
            <p:ph type="title" idx="7"/>
          </p:nvPr>
        </p:nvSpPr>
        <p:spPr>
          <a:xfrm>
            <a:off x="3551950" y="4962417"/>
            <a:ext cx="20130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72"/>
          <p:cNvSpPr txBox="1">
            <a:spLocks noGrp="1"/>
          </p:cNvSpPr>
          <p:nvPr>
            <p:ph type="subTitle" idx="8"/>
          </p:nvPr>
        </p:nvSpPr>
        <p:spPr>
          <a:xfrm>
            <a:off x="3551950" y="5594883"/>
            <a:ext cx="20130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0" name="Google Shape;540;p72"/>
          <p:cNvSpPr txBox="1">
            <a:spLocks noGrp="1"/>
          </p:cNvSpPr>
          <p:nvPr>
            <p:ph type="title" idx="9"/>
          </p:nvPr>
        </p:nvSpPr>
        <p:spPr>
          <a:xfrm>
            <a:off x="6455650" y="4962417"/>
            <a:ext cx="20130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72"/>
          <p:cNvSpPr txBox="1">
            <a:spLocks noGrp="1"/>
          </p:cNvSpPr>
          <p:nvPr>
            <p:ph type="subTitle" idx="13"/>
          </p:nvPr>
        </p:nvSpPr>
        <p:spPr>
          <a:xfrm>
            <a:off x="6455650" y="5594883"/>
            <a:ext cx="20130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42" name="Google Shape;542;p72"/>
          <p:cNvSpPr txBox="1">
            <a:spLocks noGrp="1"/>
          </p:cNvSpPr>
          <p:nvPr>
            <p:ph type="title" idx="14"/>
          </p:nvPr>
        </p:nvSpPr>
        <p:spPr>
          <a:xfrm>
            <a:off x="9359350" y="4962417"/>
            <a:ext cx="2013000" cy="50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72"/>
          <p:cNvSpPr txBox="1">
            <a:spLocks noGrp="1"/>
          </p:cNvSpPr>
          <p:nvPr>
            <p:ph type="subTitle" idx="15"/>
          </p:nvPr>
        </p:nvSpPr>
        <p:spPr>
          <a:xfrm>
            <a:off x="9359350" y="5594883"/>
            <a:ext cx="2013000" cy="6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45" name="Google Shape;545;p7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200" y="6096000"/>
            <a:ext cx="1219200" cy="3619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96C96B9C-4A65-8E61-F11B-059D86BB9CD2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Big Statem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 txBox="1">
            <a:spLocks noGrp="1"/>
          </p:cNvSpPr>
          <p:nvPr>
            <p:ph type="title"/>
          </p:nvPr>
        </p:nvSpPr>
        <p:spPr>
          <a:xfrm>
            <a:off x="2590200" y="2596650"/>
            <a:ext cx="7011600" cy="121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73"/>
          <p:cNvSpPr txBox="1">
            <a:spLocks noGrp="1"/>
          </p:cNvSpPr>
          <p:nvPr>
            <p:ph type="subTitle" idx="1"/>
          </p:nvPr>
        </p:nvSpPr>
        <p:spPr>
          <a:xfrm>
            <a:off x="3042400" y="4119267"/>
            <a:ext cx="6107100" cy="9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9080FE8F-3DB3-43DC-8FF2-8EECE009CC29}"/>
              </a:ext>
            </a:extLst>
          </p:cNvPr>
          <p:cNvSpPr txBox="1"/>
          <p:nvPr userDrawn="1"/>
        </p:nvSpPr>
        <p:spPr>
          <a:xfrm>
            <a:off x="83670" y="6519466"/>
            <a:ext cx="519953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bg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bg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FAE415-F75E-21CB-C840-5CCEF9FC3A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5059" y="6335053"/>
            <a:ext cx="3163472" cy="35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ixed-Width Type">
  <p:cSld name="Fixed-Width Type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4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109728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​"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marL="3200400" lvl="6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marL="3657600" lvl="7" indent="-330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marL="4114800" lvl="8" indent="-3302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Consolas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endParaRPr/>
          </a:p>
        </p:txBody>
      </p:sp>
      <p:sp>
        <p:nvSpPr>
          <p:cNvPr id="553" name="Google Shape;553;p74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74"/>
          <p:cNvSpPr txBox="1">
            <a:spLocks noGrp="1"/>
          </p:cNvSpPr>
          <p:nvPr>
            <p:ph type="subTitle" idx="2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555" name="Google Shape;555;p74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7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77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_5">
    <p:bg>
      <p:bgPr>
        <a:solidFill>
          <a:schemeClr val="lt1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78"/>
          <p:cNvSpPr txBox="1">
            <a:spLocks noGrp="1"/>
          </p:cNvSpPr>
          <p:nvPr>
            <p:ph type="body" idx="1"/>
          </p:nvPr>
        </p:nvSpPr>
        <p:spPr>
          <a:xfrm>
            <a:off x="685800" y="2368296"/>
            <a:ext cx="108174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l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  <p:sp>
        <p:nvSpPr>
          <p:cNvPr id="564" name="Google Shape;564;p78"/>
          <p:cNvSpPr txBox="1">
            <a:spLocks noGrp="1"/>
          </p:cNvSpPr>
          <p:nvPr>
            <p:ph type="body" idx="2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9"/>
          <p:cNvSpPr txBox="1">
            <a:spLocks noGrp="1"/>
          </p:cNvSpPr>
          <p:nvPr>
            <p:ph type="ctrTitle"/>
          </p:nvPr>
        </p:nvSpPr>
        <p:spPr>
          <a:xfrm>
            <a:off x="685800" y="739900"/>
            <a:ext cx="52611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79"/>
          <p:cNvSpPr txBox="1">
            <a:spLocks noGrp="1"/>
          </p:cNvSpPr>
          <p:nvPr>
            <p:ph type="subTitle" idx="1"/>
          </p:nvPr>
        </p:nvSpPr>
        <p:spPr>
          <a:xfrm>
            <a:off x="685800" y="3047975"/>
            <a:ext cx="526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85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8" name="Google Shape;568;p79"/>
          <p:cNvSpPr txBox="1">
            <a:spLocks noGrp="1"/>
          </p:cNvSpPr>
          <p:nvPr>
            <p:ph type="body" idx="2"/>
          </p:nvPr>
        </p:nvSpPr>
        <p:spPr>
          <a:xfrm>
            <a:off x="685800" y="4364222"/>
            <a:ext cx="50673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9" name="Google Shape;569;p79"/>
          <p:cNvSpPr txBox="1">
            <a:spLocks noGrp="1"/>
          </p:cNvSpPr>
          <p:nvPr>
            <p:ph type="body" idx="3"/>
          </p:nvPr>
        </p:nvSpPr>
        <p:spPr>
          <a:xfrm>
            <a:off x="685800" y="4750541"/>
            <a:ext cx="50673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80A7A0-707F-37A6-DB93-26C43E5195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5886063"/>
            <a:ext cx="4150885" cy="464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xed-Width Type">
  <p:cSld name="Fixed-Width Type_1">
    <p:bg>
      <p:bgPr>
        <a:solidFill>
          <a:schemeClr val="lt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0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80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5" name="Google Shape;575;p80"/>
          <p:cNvSpPr txBox="1">
            <a:spLocks noGrp="1"/>
          </p:cNvSpPr>
          <p:nvPr>
            <p:ph type="body" idx="2"/>
          </p:nvPr>
        </p:nvSpPr>
        <p:spPr>
          <a:xfrm>
            <a:off x="685801" y="2368296"/>
            <a:ext cx="108174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‒"/>
              <a:defRPr sz="1700"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11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‒"/>
              <a:defRPr sz="1300"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Right">
  <p:cSld name="Half Photo Right_1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1"/>
          <p:cNvSpPr/>
          <p:nvPr/>
        </p:nvSpPr>
        <p:spPr>
          <a:xfrm>
            <a:off x="6212191" y="406400"/>
            <a:ext cx="242100" cy="6451500"/>
          </a:xfrm>
          <a:prstGeom prst="rect">
            <a:avLst/>
          </a:prstGeom>
          <a:gradFill>
            <a:gsLst>
              <a:gs pos="0">
                <a:srgbClr val="EC008C"/>
              </a:gs>
              <a:gs pos="1000">
                <a:srgbClr val="EC008C"/>
              </a:gs>
              <a:gs pos="45000">
                <a:schemeClr val="accent2"/>
              </a:gs>
              <a:gs pos="100000">
                <a:srgbClr val="F99D1C"/>
              </a:gs>
            </a:gsLst>
            <a:lin ang="1620003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81"/>
          <p:cNvSpPr txBox="1">
            <a:spLocks noGrp="1"/>
          </p:cNvSpPr>
          <p:nvPr>
            <p:ph type="body" idx="1"/>
          </p:nvPr>
        </p:nvSpPr>
        <p:spPr>
          <a:xfrm>
            <a:off x="692274" y="812801"/>
            <a:ext cx="50607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609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​"/>
              <a:defRPr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3000"/>
              <a:buFont typeface="Arial"/>
              <a:buChar char="​"/>
              <a:defRPr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81"/>
          <p:cNvSpPr>
            <a:spLocks noGrp="1"/>
          </p:cNvSpPr>
          <p:nvPr>
            <p:ph type="pic" idx="2"/>
          </p:nvPr>
        </p:nvSpPr>
        <p:spPr>
          <a:xfrm>
            <a:off x="6454300" y="-5850"/>
            <a:ext cx="57375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95C45A2-149B-17A4-8D5B-77794033B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26" y="6384619"/>
            <a:ext cx="2384611" cy="266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ner Left">
  <p:cSld name="Photo Banner Lef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/>
          <p:nvPr/>
        </p:nvSpPr>
        <p:spPr>
          <a:xfrm>
            <a:off x="685802" y="227463"/>
            <a:ext cx="5067300" cy="5409000"/>
          </a:xfrm>
          <a:prstGeom prst="rect">
            <a:avLst/>
          </a:prstGeom>
          <a:gradFill>
            <a:gsLst>
              <a:gs pos="0">
                <a:srgbClr val="E6E6E6">
                  <a:alpha val="69803"/>
                </a:srgbClr>
              </a:gs>
              <a:gs pos="22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0" tIns="274300" rIns="0" bIns="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82"/>
          <p:cNvSpPr txBox="1">
            <a:spLocks noGrp="1"/>
          </p:cNvSpPr>
          <p:nvPr>
            <p:ph type="body" idx="1"/>
          </p:nvPr>
        </p:nvSpPr>
        <p:spPr>
          <a:xfrm>
            <a:off x="6438900" y="812801"/>
            <a:ext cx="50673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609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​"/>
              <a:defRPr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3000"/>
              <a:buFont typeface="Arial"/>
              <a:buChar char="​"/>
              <a:defRPr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82"/>
          <p:cNvSpPr>
            <a:spLocks noGrp="1"/>
          </p:cNvSpPr>
          <p:nvPr>
            <p:ph type="pic" idx="2"/>
          </p:nvPr>
        </p:nvSpPr>
        <p:spPr>
          <a:xfrm>
            <a:off x="685802" y="231111"/>
            <a:ext cx="5065800" cy="548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with Content 2 1">
  <p:cSld name="Laptop with Content_2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4"/>
          <p:cNvSpPr txBox="1">
            <a:spLocks noGrp="1"/>
          </p:cNvSpPr>
          <p:nvPr>
            <p:ph type="body" idx="1"/>
          </p:nvPr>
        </p:nvSpPr>
        <p:spPr>
          <a:xfrm>
            <a:off x="685799" y="812801"/>
            <a:ext cx="31497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95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​"/>
              <a:defRPr sz="4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2200"/>
              <a:buFont typeface="Arial"/>
              <a:buChar char="​"/>
              <a:defRPr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5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85"/>
          <p:cNvSpPr txBox="1">
            <a:spLocks noGrp="1"/>
          </p:cNvSpPr>
          <p:nvPr>
            <p:ph type="body" idx="1"/>
          </p:nvPr>
        </p:nvSpPr>
        <p:spPr>
          <a:xfrm>
            <a:off x="685800" y="1592813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2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SzPts val="15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cons">
  <p:cSld name="Four Icons_1_2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6"/>
          <p:cNvSpPr>
            <a:spLocks noGrp="1"/>
          </p:cNvSpPr>
          <p:nvPr>
            <p:ph type="pic" idx="2"/>
          </p:nvPr>
        </p:nvSpPr>
        <p:spPr>
          <a:xfrm>
            <a:off x="1444031" y="3108278"/>
            <a:ext cx="852600" cy="8505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86"/>
          <p:cNvSpPr>
            <a:spLocks noGrp="1"/>
          </p:cNvSpPr>
          <p:nvPr>
            <p:ph type="pic" idx="3"/>
          </p:nvPr>
        </p:nvSpPr>
        <p:spPr>
          <a:xfrm>
            <a:off x="4320582" y="3108278"/>
            <a:ext cx="852600" cy="8505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86"/>
          <p:cNvSpPr>
            <a:spLocks noGrp="1"/>
          </p:cNvSpPr>
          <p:nvPr>
            <p:ph type="pic" idx="4"/>
          </p:nvPr>
        </p:nvSpPr>
        <p:spPr>
          <a:xfrm>
            <a:off x="7197131" y="3108278"/>
            <a:ext cx="852600" cy="850500"/>
          </a:xfrm>
          <a:prstGeom prst="rect">
            <a:avLst/>
          </a:prstGeom>
          <a:noFill/>
          <a:ln>
            <a:noFill/>
          </a:ln>
        </p:spPr>
      </p:sp>
      <p:sp>
        <p:nvSpPr>
          <p:cNvPr id="610" name="Google Shape;610;p86"/>
          <p:cNvSpPr>
            <a:spLocks noGrp="1"/>
          </p:cNvSpPr>
          <p:nvPr>
            <p:ph type="pic" idx="5"/>
          </p:nvPr>
        </p:nvSpPr>
        <p:spPr>
          <a:xfrm>
            <a:off x="10073682" y="3108278"/>
            <a:ext cx="852600" cy="8505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86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2" name="Google Shape;612;p86"/>
          <p:cNvSpPr/>
          <p:nvPr/>
        </p:nvSpPr>
        <p:spPr>
          <a:xfrm>
            <a:off x="967042" y="2630250"/>
            <a:ext cx="1806300" cy="1806300"/>
          </a:xfrm>
          <a:prstGeom prst="donut">
            <a:avLst>
              <a:gd name="adj" fmla="val 4090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13" name="Google Shape;613;p86"/>
          <p:cNvSpPr/>
          <p:nvPr/>
        </p:nvSpPr>
        <p:spPr>
          <a:xfrm>
            <a:off x="3843593" y="2630250"/>
            <a:ext cx="1806300" cy="1806300"/>
          </a:xfrm>
          <a:prstGeom prst="donut">
            <a:avLst>
              <a:gd name="adj" fmla="val 4090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14" name="Google Shape;614;p86"/>
          <p:cNvSpPr/>
          <p:nvPr/>
        </p:nvSpPr>
        <p:spPr>
          <a:xfrm>
            <a:off x="6720142" y="2630250"/>
            <a:ext cx="1806300" cy="1806300"/>
          </a:xfrm>
          <a:prstGeom prst="donut">
            <a:avLst>
              <a:gd name="adj" fmla="val 4090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15" name="Google Shape;615;p86"/>
          <p:cNvSpPr/>
          <p:nvPr/>
        </p:nvSpPr>
        <p:spPr>
          <a:xfrm>
            <a:off x="9596693" y="2630250"/>
            <a:ext cx="1806300" cy="1806300"/>
          </a:xfrm>
          <a:prstGeom prst="donut">
            <a:avLst>
              <a:gd name="adj" fmla="val 4090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grpSp>
        <p:nvGrpSpPr>
          <p:cNvPr id="616" name="Google Shape;616;p86"/>
          <p:cNvGrpSpPr/>
          <p:nvPr/>
        </p:nvGrpSpPr>
        <p:grpSpPr>
          <a:xfrm>
            <a:off x="685713" y="2372154"/>
            <a:ext cx="8703451" cy="3800100"/>
            <a:chOff x="685713" y="2372154"/>
            <a:chExt cx="8703451" cy="3800100"/>
          </a:xfrm>
        </p:grpSpPr>
        <p:sp>
          <p:nvSpPr>
            <p:cNvPr id="617" name="Google Shape;617;p86"/>
            <p:cNvSpPr/>
            <p:nvPr/>
          </p:nvSpPr>
          <p:spPr>
            <a:xfrm rot="5400000">
              <a:off x="-1177437" y="4235304"/>
              <a:ext cx="3800100" cy="73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6"/>
            <p:cNvSpPr/>
            <p:nvPr/>
          </p:nvSpPr>
          <p:spPr>
            <a:xfrm rot="5400000">
              <a:off x="1699114" y="4235304"/>
              <a:ext cx="3800100" cy="73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6"/>
            <p:cNvSpPr/>
            <p:nvPr/>
          </p:nvSpPr>
          <p:spPr>
            <a:xfrm rot="5400000">
              <a:off x="4575664" y="4235304"/>
              <a:ext cx="3800100" cy="73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6"/>
            <p:cNvSpPr/>
            <p:nvPr/>
          </p:nvSpPr>
          <p:spPr>
            <a:xfrm rot="5400000">
              <a:off x="7452215" y="4235304"/>
              <a:ext cx="3800100" cy="738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86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86"/>
          <p:cNvSpPr txBox="1">
            <a:spLocks noGrp="1"/>
          </p:cNvSpPr>
          <p:nvPr>
            <p:ph type="body" idx="6"/>
          </p:nvPr>
        </p:nvSpPr>
        <p:spPr>
          <a:xfrm>
            <a:off x="967042" y="4662588"/>
            <a:ext cx="1906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 b="1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‒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  <p:sp>
        <p:nvSpPr>
          <p:cNvPr id="623" name="Google Shape;623;p86"/>
          <p:cNvSpPr txBox="1">
            <a:spLocks noGrp="1"/>
          </p:cNvSpPr>
          <p:nvPr>
            <p:ph type="body" idx="7"/>
          </p:nvPr>
        </p:nvSpPr>
        <p:spPr>
          <a:xfrm>
            <a:off x="3843593" y="4662588"/>
            <a:ext cx="1906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 b="1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‒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  <p:sp>
        <p:nvSpPr>
          <p:cNvPr id="624" name="Google Shape;624;p86"/>
          <p:cNvSpPr txBox="1">
            <a:spLocks noGrp="1"/>
          </p:cNvSpPr>
          <p:nvPr>
            <p:ph type="body" idx="8"/>
          </p:nvPr>
        </p:nvSpPr>
        <p:spPr>
          <a:xfrm>
            <a:off x="6720142" y="4662588"/>
            <a:ext cx="1906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 b="1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‒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  <p:sp>
        <p:nvSpPr>
          <p:cNvPr id="625" name="Google Shape;625;p86"/>
          <p:cNvSpPr txBox="1">
            <a:spLocks noGrp="1"/>
          </p:cNvSpPr>
          <p:nvPr>
            <p:ph type="body" idx="9"/>
          </p:nvPr>
        </p:nvSpPr>
        <p:spPr>
          <a:xfrm>
            <a:off x="9596693" y="4662588"/>
            <a:ext cx="19065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 b="1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2pPr>
            <a:lvl3pPr marL="1371600" lvl="2" indent="-3429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‒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6pPr>
            <a:lvl7pPr marL="320040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800"/>
              <a:buChar char="‒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‒"/>
              <a:defRPr/>
            </a:lvl8pPr>
            <a:lvl9pPr marL="4114800" lvl="8" indent="-3429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7"/>
          <p:cNvSpPr txBox="1">
            <a:spLocks noGrp="1"/>
          </p:cNvSpPr>
          <p:nvPr>
            <p:ph type="body" idx="1"/>
          </p:nvPr>
        </p:nvSpPr>
        <p:spPr>
          <a:xfrm>
            <a:off x="685799" y="812801"/>
            <a:ext cx="10820400" cy="23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78740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Char char="​"/>
              <a:defRPr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ctr" rtl="0">
              <a:lnSpc>
                <a:spcPct val="83000"/>
              </a:lnSpc>
              <a:spcBef>
                <a:spcPts val="800"/>
              </a:spcBef>
              <a:spcAft>
                <a:spcPts val="0"/>
              </a:spcAft>
              <a:buSzPts val="3200"/>
              <a:buFont typeface="Arial"/>
              <a:buChar char="​"/>
              <a:defRPr sz="3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ctr" rtl="0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3E457F2-75D3-57BD-4B38-F92CFB6B57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117" y="6453017"/>
            <a:ext cx="1896460" cy="212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8"/>
          <p:cNvSpPr/>
          <p:nvPr/>
        </p:nvSpPr>
        <p:spPr>
          <a:xfrm>
            <a:off x="1588" y="-303212"/>
            <a:ext cx="8369300" cy="2132013"/>
          </a:xfrm>
          <a:custGeom>
            <a:avLst/>
            <a:gdLst/>
            <a:ahLst/>
            <a:cxnLst/>
            <a:rect l="l" t="t" r="r" b="b"/>
            <a:pathLst>
              <a:path w="5272" h="1343" extrusionOk="0">
                <a:moveTo>
                  <a:pt x="3761" y="6"/>
                </a:moveTo>
                <a:lnTo>
                  <a:pt x="3970" y="946"/>
                </a:lnTo>
                <a:lnTo>
                  <a:pt x="3972" y="950"/>
                </a:lnTo>
                <a:lnTo>
                  <a:pt x="3975" y="947"/>
                </a:lnTo>
                <a:lnTo>
                  <a:pt x="4508" y="569"/>
                </a:lnTo>
                <a:lnTo>
                  <a:pt x="5265" y="1340"/>
                </a:lnTo>
                <a:lnTo>
                  <a:pt x="4348" y="1340"/>
                </a:lnTo>
                <a:lnTo>
                  <a:pt x="4342" y="1340"/>
                </a:lnTo>
                <a:lnTo>
                  <a:pt x="3917" y="1340"/>
                </a:lnTo>
                <a:lnTo>
                  <a:pt x="3345" y="1340"/>
                </a:lnTo>
                <a:lnTo>
                  <a:pt x="2276" y="1340"/>
                </a:lnTo>
                <a:lnTo>
                  <a:pt x="2150" y="1340"/>
                </a:lnTo>
                <a:lnTo>
                  <a:pt x="1008" y="1340"/>
                </a:lnTo>
                <a:lnTo>
                  <a:pt x="1008" y="1340"/>
                </a:lnTo>
                <a:lnTo>
                  <a:pt x="996" y="1340"/>
                </a:lnTo>
                <a:lnTo>
                  <a:pt x="7" y="1340"/>
                </a:lnTo>
                <a:lnTo>
                  <a:pt x="974" y="501"/>
                </a:lnTo>
                <a:lnTo>
                  <a:pt x="1359" y="1105"/>
                </a:lnTo>
                <a:lnTo>
                  <a:pt x="1360" y="1107"/>
                </a:lnTo>
                <a:lnTo>
                  <a:pt x="1363" y="1105"/>
                </a:lnTo>
                <a:lnTo>
                  <a:pt x="2026" y="653"/>
                </a:lnTo>
                <a:lnTo>
                  <a:pt x="2270" y="874"/>
                </a:lnTo>
                <a:lnTo>
                  <a:pt x="2272" y="875"/>
                </a:lnTo>
                <a:lnTo>
                  <a:pt x="2273" y="874"/>
                </a:lnTo>
                <a:lnTo>
                  <a:pt x="2794" y="480"/>
                </a:lnTo>
                <a:lnTo>
                  <a:pt x="3071" y="638"/>
                </a:lnTo>
                <a:lnTo>
                  <a:pt x="3073" y="640"/>
                </a:lnTo>
                <a:lnTo>
                  <a:pt x="3074" y="638"/>
                </a:lnTo>
                <a:lnTo>
                  <a:pt x="3761" y="6"/>
                </a:lnTo>
                <a:moveTo>
                  <a:pt x="3762" y="0"/>
                </a:moveTo>
                <a:lnTo>
                  <a:pt x="3072" y="636"/>
                </a:lnTo>
                <a:lnTo>
                  <a:pt x="2794" y="477"/>
                </a:lnTo>
                <a:lnTo>
                  <a:pt x="2272" y="872"/>
                </a:lnTo>
                <a:lnTo>
                  <a:pt x="2026" y="650"/>
                </a:lnTo>
                <a:lnTo>
                  <a:pt x="1362" y="1103"/>
                </a:lnTo>
                <a:lnTo>
                  <a:pt x="974" y="497"/>
                </a:lnTo>
                <a:lnTo>
                  <a:pt x="0" y="1343"/>
                </a:lnTo>
                <a:lnTo>
                  <a:pt x="996" y="1343"/>
                </a:lnTo>
                <a:lnTo>
                  <a:pt x="996" y="1343"/>
                </a:lnTo>
                <a:lnTo>
                  <a:pt x="2150" y="1343"/>
                </a:lnTo>
                <a:lnTo>
                  <a:pt x="2150" y="1343"/>
                </a:lnTo>
                <a:lnTo>
                  <a:pt x="2276" y="1343"/>
                </a:lnTo>
                <a:lnTo>
                  <a:pt x="3345" y="1343"/>
                </a:lnTo>
                <a:lnTo>
                  <a:pt x="3917" y="1343"/>
                </a:lnTo>
                <a:lnTo>
                  <a:pt x="4342" y="1343"/>
                </a:lnTo>
                <a:lnTo>
                  <a:pt x="4348" y="1343"/>
                </a:lnTo>
                <a:lnTo>
                  <a:pt x="5272" y="1343"/>
                </a:lnTo>
                <a:lnTo>
                  <a:pt x="4508" y="566"/>
                </a:lnTo>
                <a:lnTo>
                  <a:pt x="3973" y="945"/>
                </a:lnTo>
                <a:lnTo>
                  <a:pt x="3762" y="0"/>
                </a:lnTo>
                <a:lnTo>
                  <a:pt x="376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88"/>
          <p:cNvSpPr/>
          <p:nvPr/>
        </p:nvSpPr>
        <p:spPr>
          <a:xfrm>
            <a:off x="10848521" y="75561"/>
            <a:ext cx="13386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2021 SPLUNK INC.</a:t>
            </a: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8"/>
          <p:cNvSpPr txBox="1">
            <a:spLocks noGrp="1"/>
          </p:cNvSpPr>
          <p:nvPr>
            <p:ph type="body" idx="1"/>
          </p:nvPr>
        </p:nvSpPr>
        <p:spPr>
          <a:xfrm>
            <a:off x="685799" y="812801"/>
            <a:ext cx="10820400" cy="23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715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​"/>
              <a:defRPr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ctr" rtl="0">
              <a:lnSpc>
                <a:spcPct val="83000"/>
              </a:lnSpc>
              <a:spcBef>
                <a:spcPts val="800"/>
              </a:spcBef>
              <a:spcAft>
                <a:spcPts val="0"/>
              </a:spcAft>
              <a:buSzPts val="3200"/>
              <a:buFont typeface="Arial"/>
              <a:buChar char="​"/>
              <a:defRPr sz="3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ctr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ctr" rtl="0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Arial"/>
              <a:buChar char="​"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FF73062-A6EB-38F6-3155-23826F176E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117" y="6453017"/>
            <a:ext cx="1896460" cy="212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638" name="Google Shape;638;p8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639" name="Google Shape;639;p8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Two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51816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400800" y="2743200"/>
            <a:ext cx="51816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‒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‒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s 5">
  <p:cSld name="Five Icons_7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0"/>
          <p:cNvSpPr txBox="1">
            <a:spLocks noGrp="1"/>
          </p:cNvSpPr>
          <p:nvPr>
            <p:ph type="title"/>
          </p:nvPr>
        </p:nvSpPr>
        <p:spPr>
          <a:xfrm>
            <a:off x="685800" y="1034165"/>
            <a:ext cx="10820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90"/>
          <p:cNvSpPr/>
          <p:nvPr/>
        </p:nvSpPr>
        <p:spPr>
          <a:xfrm>
            <a:off x="763390" y="3259890"/>
            <a:ext cx="1460400" cy="14604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3" name="Google Shape;643;p90"/>
          <p:cNvSpPr/>
          <p:nvPr/>
        </p:nvSpPr>
        <p:spPr>
          <a:xfrm>
            <a:off x="3064630" y="3259890"/>
            <a:ext cx="1460400" cy="14604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4" name="Google Shape;644;p90"/>
          <p:cNvSpPr/>
          <p:nvPr/>
        </p:nvSpPr>
        <p:spPr>
          <a:xfrm>
            <a:off x="5357157" y="3259890"/>
            <a:ext cx="1478100" cy="14781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5" name="Google Shape;645;p90"/>
          <p:cNvSpPr/>
          <p:nvPr/>
        </p:nvSpPr>
        <p:spPr>
          <a:xfrm>
            <a:off x="7658397" y="3259890"/>
            <a:ext cx="1478100" cy="14781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6" name="Google Shape;646;p90"/>
          <p:cNvSpPr/>
          <p:nvPr/>
        </p:nvSpPr>
        <p:spPr>
          <a:xfrm>
            <a:off x="9959637" y="3259890"/>
            <a:ext cx="1478100" cy="14781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47" name="Google Shape;647;p90"/>
          <p:cNvSpPr txBox="1">
            <a:spLocks noGrp="1"/>
          </p:cNvSpPr>
          <p:nvPr>
            <p:ph type="body" idx="1"/>
          </p:nvPr>
        </p:nvSpPr>
        <p:spPr>
          <a:xfrm>
            <a:off x="68580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8" name="Google Shape;648;p90"/>
          <p:cNvSpPr txBox="1">
            <a:spLocks noGrp="1"/>
          </p:cNvSpPr>
          <p:nvPr>
            <p:ph type="body" idx="2"/>
          </p:nvPr>
        </p:nvSpPr>
        <p:spPr>
          <a:xfrm>
            <a:off x="685800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9" name="Google Shape;649;p90"/>
          <p:cNvSpPr txBox="1">
            <a:spLocks noGrp="1"/>
          </p:cNvSpPr>
          <p:nvPr>
            <p:ph type="body" idx="3"/>
          </p:nvPr>
        </p:nvSpPr>
        <p:spPr>
          <a:xfrm>
            <a:off x="298704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0" name="Google Shape;650;p90"/>
          <p:cNvSpPr txBox="1">
            <a:spLocks noGrp="1"/>
          </p:cNvSpPr>
          <p:nvPr>
            <p:ph type="body" idx="4"/>
          </p:nvPr>
        </p:nvSpPr>
        <p:spPr>
          <a:xfrm>
            <a:off x="298704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1" name="Google Shape;651;p90"/>
          <p:cNvSpPr txBox="1">
            <a:spLocks noGrp="1"/>
          </p:cNvSpPr>
          <p:nvPr>
            <p:ph type="body" idx="5"/>
          </p:nvPr>
        </p:nvSpPr>
        <p:spPr>
          <a:xfrm>
            <a:off x="528828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2" name="Google Shape;652;p90"/>
          <p:cNvSpPr txBox="1">
            <a:spLocks noGrp="1"/>
          </p:cNvSpPr>
          <p:nvPr>
            <p:ph type="body" idx="6"/>
          </p:nvPr>
        </p:nvSpPr>
        <p:spPr>
          <a:xfrm>
            <a:off x="528828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3" name="Google Shape;653;p90"/>
          <p:cNvSpPr txBox="1">
            <a:spLocks noGrp="1"/>
          </p:cNvSpPr>
          <p:nvPr>
            <p:ph type="body" idx="7"/>
          </p:nvPr>
        </p:nvSpPr>
        <p:spPr>
          <a:xfrm>
            <a:off x="758952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4" name="Google Shape;654;p90"/>
          <p:cNvSpPr txBox="1">
            <a:spLocks noGrp="1"/>
          </p:cNvSpPr>
          <p:nvPr>
            <p:ph type="body" idx="8"/>
          </p:nvPr>
        </p:nvSpPr>
        <p:spPr>
          <a:xfrm>
            <a:off x="758952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5" name="Google Shape;655;p90"/>
          <p:cNvSpPr txBox="1">
            <a:spLocks noGrp="1"/>
          </p:cNvSpPr>
          <p:nvPr>
            <p:ph type="body" idx="9"/>
          </p:nvPr>
        </p:nvSpPr>
        <p:spPr>
          <a:xfrm>
            <a:off x="989076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6" name="Google Shape;656;p90"/>
          <p:cNvSpPr txBox="1">
            <a:spLocks noGrp="1"/>
          </p:cNvSpPr>
          <p:nvPr>
            <p:ph type="body" idx="13"/>
          </p:nvPr>
        </p:nvSpPr>
        <p:spPr>
          <a:xfrm>
            <a:off x="989076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7" name="Google Shape;657;p90"/>
          <p:cNvSpPr txBox="1">
            <a:spLocks noGrp="1"/>
          </p:cNvSpPr>
          <p:nvPr>
            <p:ph type="body" idx="14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s 1 1">
  <p:cSld name="Five Icons_4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1"/>
          <p:cNvSpPr txBox="1">
            <a:spLocks noGrp="1"/>
          </p:cNvSpPr>
          <p:nvPr>
            <p:ph type="title"/>
          </p:nvPr>
        </p:nvSpPr>
        <p:spPr>
          <a:xfrm>
            <a:off x="685800" y="1034165"/>
            <a:ext cx="108204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91"/>
          <p:cNvSpPr/>
          <p:nvPr/>
        </p:nvSpPr>
        <p:spPr>
          <a:xfrm>
            <a:off x="763390" y="3259890"/>
            <a:ext cx="1460400" cy="14604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1" name="Google Shape;661;p91"/>
          <p:cNvSpPr/>
          <p:nvPr/>
        </p:nvSpPr>
        <p:spPr>
          <a:xfrm>
            <a:off x="3064630" y="3259890"/>
            <a:ext cx="1460400" cy="14604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2" name="Google Shape;662;p91"/>
          <p:cNvSpPr/>
          <p:nvPr/>
        </p:nvSpPr>
        <p:spPr>
          <a:xfrm>
            <a:off x="5357157" y="3259890"/>
            <a:ext cx="1477500" cy="14775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3" name="Google Shape;663;p91"/>
          <p:cNvSpPr/>
          <p:nvPr/>
        </p:nvSpPr>
        <p:spPr>
          <a:xfrm>
            <a:off x="7658397" y="3259890"/>
            <a:ext cx="1477500" cy="14775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4" name="Google Shape;664;p91"/>
          <p:cNvSpPr/>
          <p:nvPr/>
        </p:nvSpPr>
        <p:spPr>
          <a:xfrm>
            <a:off x="9959637" y="3259890"/>
            <a:ext cx="1477500" cy="1477500"/>
          </a:xfrm>
          <a:prstGeom prst="donut">
            <a:avLst>
              <a:gd name="adj" fmla="val 4877"/>
            </a:avLst>
          </a:prstGeom>
          <a:gradFill>
            <a:gsLst>
              <a:gs pos="0">
                <a:schemeClr val="accent6"/>
              </a:gs>
              <a:gs pos="10000">
                <a:schemeClr val="accent6"/>
              </a:gs>
              <a:gs pos="40000">
                <a:schemeClr val="accent2"/>
              </a:gs>
              <a:gs pos="80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sng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"/>
            </a:endParaRPr>
          </a:p>
        </p:txBody>
      </p:sp>
      <p:sp>
        <p:nvSpPr>
          <p:cNvPr id="665" name="Google Shape;665;p91"/>
          <p:cNvSpPr txBox="1">
            <a:spLocks noGrp="1"/>
          </p:cNvSpPr>
          <p:nvPr>
            <p:ph type="body" idx="1"/>
          </p:nvPr>
        </p:nvSpPr>
        <p:spPr>
          <a:xfrm>
            <a:off x="68580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6" name="Google Shape;666;p91"/>
          <p:cNvSpPr txBox="1">
            <a:spLocks noGrp="1"/>
          </p:cNvSpPr>
          <p:nvPr>
            <p:ph type="body" idx="2"/>
          </p:nvPr>
        </p:nvSpPr>
        <p:spPr>
          <a:xfrm>
            <a:off x="685800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7" name="Google Shape;667;p91"/>
          <p:cNvSpPr txBox="1">
            <a:spLocks noGrp="1"/>
          </p:cNvSpPr>
          <p:nvPr>
            <p:ph type="body" idx="3"/>
          </p:nvPr>
        </p:nvSpPr>
        <p:spPr>
          <a:xfrm>
            <a:off x="298704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8" name="Google Shape;668;p91"/>
          <p:cNvSpPr txBox="1">
            <a:spLocks noGrp="1"/>
          </p:cNvSpPr>
          <p:nvPr>
            <p:ph type="body" idx="4"/>
          </p:nvPr>
        </p:nvSpPr>
        <p:spPr>
          <a:xfrm>
            <a:off x="298704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9" name="Google Shape;669;p91"/>
          <p:cNvSpPr txBox="1">
            <a:spLocks noGrp="1"/>
          </p:cNvSpPr>
          <p:nvPr>
            <p:ph type="body" idx="5"/>
          </p:nvPr>
        </p:nvSpPr>
        <p:spPr>
          <a:xfrm>
            <a:off x="528828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0" name="Google Shape;670;p91"/>
          <p:cNvSpPr txBox="1">
            <a:spLocks noGrp="1"/>
          </p:cNvSpPr>
          <p:nvPr>
            <p:ph type="body" idx="6"/>
          </p:nvPr>
        </p:nvSpPr>
        <p:spPr>
          <a:xfrm>
            <a:off x="528828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1" name="Google Shape;671;p91"/>
          <p:cNvSpPr txBox="1">
            <a:spLocks noGrp="1"/>
          </p:cNvSpPr>
          <p:nvPr>
            <p:ph type="body" idx="7"/>
          </p:nvPr>
        </p:nvSpPr>
        <p:spPr>
          <a:xfrm>
            <a:off x="758952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2" name="Google Shape;672;p91"/>
          <p:cNvSpPr txBox="1">
            <a:spLocks noGrp="1"/>
          </p:cNvSpPr>
          <p:nvPr>
            <p:ph type="body" idx="8"/>
          </p:nvPr>
        </p:nvSpPr>
        <p:spPr>
          <a:xfrm>
            <a:off x="758952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3" name="Google Shape;673;p91"/>
          <p:cNvSpPr txBox="1">
            <a:spLocks noGrp="1"/>
          </p:cNvSpPr>
          <p:nvPr>
            <p:ph type="body" idx="9"/>
          </p:nvPr>
        </p:nvSpPr>
        <p:spPr>
          <a:xfrm>
            <a:off x="9890760" y="5032615"/>
            <a:ext cx="16155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None/>
              <a:defRPr sz="16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4" name="Google Shape;674;p91"/>
          <p:cNvSpPr txBox="1">
            <a:spLocks noGrp="1"/>
          </p:cNvSpPr>
          <p:nvPr>
            <p:ph type="body" idx="13"/>
          </p:nvPr>
        </p:nvSpPr>
        <p:spPr>
          <a:xfrm>
            <a:off x="9890761" y="2367177"/>
            <a:ext cx="16155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5" name="Google Shape;675;p91"/>
          <p:cNvSpPr>
            <a:spLocks noGrp="1"/>
          </p:cNvSpPr>
          <p:nvPr>
            <p:ph type="pic" idx="14"/>
          </p:nvPr>
        </p:nvSpPr>
        <p:spPr>
          <a:xfrm>
            <a:off x="111081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76" name="Google Shape;676;p91"/>
          <p:cNvSpPr>
            <a:spLocks noGrp="1"/>
          </p:cNvSpPr>
          <p:nvPr>
            <p:ph type="pic" idx="15"/>
          </p:nvPr>
        </p:nvSpPr>
        <p:spPr>
          <a:xfrm>
            <a:off x="341205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91"/>
          <p:cNvSpPr>
            <a:spLocks noGrp="1"/>
          </p:cNvSpPr>
          <p:nvPr>
            <p:ph type="pic" idx="16"/>
          </p:nvPr>
        </p:nvSpPr>
        <p:spPr>
          <a:xfrm>
            <a:off x="571329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91"/>
          <p:cNvSpPr>
            <a:spLocks noGrp="1"/>
          </p:cNvSpPr>
          <p:nvPr>
            <p:ph type="pic" idx="17"/>
          </p:nvPr>
        </p:nvSpPr>
        <p:spPr>
          <a:xfrm>
            <a:off x="801453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91"/>
          <p:cNvSpPr>
            <a:spLocks noGrp="1"/>
          </p:cNvSpPr>
          <p:nvPr>
            <p:ph type="pic" idx="18"/>
          </p:nvPr>
        </p:nvSpPr>
        <p:spPr>
          <a:xfrm>
            <a:off x="10315774" y="3616960"/>
            <a:ext cx="765600" cy="764100"/>
          </a:xfrm>
          <a:prstGeom prst="rect">
            <a:avLst/>
          </a:prstGeom>
          <a:noFill/>
          <a:ln>
            <a:noFill/>
          </a:ln>
        </p:spPr>
      </p:sp>
      <p:sp>
        <p:nvSpPr>
          <p:cNvPr id="680" name="Google Shape;680;p91"/>
          <p:cNvSpPr txBox="1">
            <a:spLocks noGrp="1"/>
          </p:cNvSpPr>
          <p:nvPr>
            <p:ph type="body" idx="19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Laptop with Content">
  <p:cSld name="5_Laptop with Content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74001" y="5449016"/>
            <a:ext cx="8474177" cy="42675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4"/>
          <p:cNvSpPr txBox="1">
            <a:spLocks noGrp="1"/>
          </p:cNvSpPr>
          <p:nvPr>
            <p:ph type="body" idx="1"/>
          </p:nvPr>
        </p:nvSpPr>
        <p:spPr>
          <a:xfrm>
            <a:off x="685800" y="812801"/>
            <a:ext cx="3149700" cy="53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746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00"/>
              <a:buFont typeface="Arial"/>
              <a:buChar char="​"/>
              <a:defRPr sz="4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925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1900"/>
              <a:buFont typeface="Arial"/>
              <a:buChar char="​"/>
              <a:defRPr sz="2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SzPts val="15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746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2385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94"/>
          <p:cNvSpPr/>
          <p:nvPr/>
        </p:nvSpPr>
        <p:spPr>
          <a:xfrm>
            <a:off x="4795520" y="1064416"/>
            <a:ext cx="6558300" cy="413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4"/>
          <p:cNvSpPr>
            <a:spLocks noGrp="1"/>
          </p:cNvSpPr>
          <p:nvPr>
            <p:ph type="pic" idx="2"/>
          </p:nvPr>
        </p:nvSpPr>
        <p:spPr>
          <a:xfrm>
            <a:off x="4842933" y="1118184"/>
            <a:ext cx="6453600" cy="40359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​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“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Clr>
                <a:schemeClr val="dk1"/>
              </a:buClr>
              <a:buSzPts val="1500"/>
              <a:buFont typeface="Arial"/>
              <a:buChar char="​"/>
              <a:defRPr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6" name="Google Shape;696;p94" descr="A screen 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5400" y="716597"/>
            <a:ext cx="8356325" cy="5077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ne with Content">
  <p:cSld name="Phone with Content_1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72272" y="-70262"/>
            <a:ext cx="9443251" cy="70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5"/>
          <p:cNvSpPr txBox="1">
            <a:spLocks noGrp="1"/>
          </p:cNvSpPr>
          <p:nvPr>
            <p:ph type="body" idx="1"/>
          </p:nvPr>
        </p:nvSpPr>
        <p:spPr>
          <a:xfrm>
            <a:off x="4521200" y="812801"/>
            <a:ext cx="69762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609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​"/>
              <a:defRPr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9100" algn="l" rtl="0">
              <a:lnSpc>
                <a:spcPct val="83000"/>
              </a:lnSpc>
              <a:spcBef>
                <a:spcPts val="300"/>
              </a:spcBef>
              <a:spcAft>
                <a:spcPts val="0"/>
              </a:spcAft>
              <a:buSzPts val="3000"/>
              <a:buFont typeface="Arial"/>
              <a:buChar char="​"/>
              <a:defRPr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lnSpc>
                <a:spcPct val="12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​"/>
              <a:defRPr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​"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•"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0" name="Google Shape;700;p95"/>
          <p:cNvSpPr>
            <a:spLocks noGrp="1"/>
          </p:cNvSpPr>
          <p:nvPr>
            <p:ph type="pic" idx="2"/>
          </p:nvPr>
        </p:nvSpPr>
        <p:spPr>
          <a:xfrm>
            <a:off x="1031225" y="985650"/>
            <a:ext cx="2467500" cy="496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1">
  <p:cSld name="1_Title Only_6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7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97"/>
          <p:cNvSpPr txBox="1">
            <a:spLocks noGrp="1"/>
          </p:cNvSpPr>
          <p:nvPr>
            <p:ph type="body" idx="1"/>
          </p:nvPr>
        </p:nvSpPr>
        <p:spPr>
          <a:xfrm>
            <a:off x="685800" y="1592813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2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SzPts val="15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6">
    <p:bg>
      <p:bgPr>
        <a:solidFill>
          <a:schemeClr val="lt1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8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98"/>
          <p:cNvSpPr txBox="1">
            <a:spLocks noGrp="1"/>
          </p:cNvSpPr>
          <p:nvPr>
            <p:ph type="body" idx="1"/>
          </p:nvPr>
        </p:nvSpPr>
        <p:spPr>
          <a:xfrm>
            <a:off x="685800" y="2368296"/>
            <a:ext cx="108171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l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‒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/>
            </a:lvl6pPr>
            <a:lvl7pPr marL="3200400" lvl="6" indent="-34925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900"/>
              <a:buChar char="‒"/>
              <a:defRPr/>
            </a:lvl7pPr>
            <a:lvl8pPr marL="3657600" lvl="7" indent="-3492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/>
            </a:lvl8pPr>
            <a:lvl9pPr marL="4114800" lvl="8" indent="-34925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‒"/>
              <a:defRPr/>
            </a:lvl9pPr>
          </a:lstStyle>
          <a:p>
            <a:endParaRPr/>
          </a:p>
        </p:txBody>
      </p:sp>
      <p:sp>
        <p:nvSpPr>
          <p:cNvPr id="714" name="Google Shape;714;p98"/>
          <p:cNvSpPr txBox="1">
            <a:spLocks noGrp="1"/>
          </p:cNvSpPr>
          <p:nvPr>
            <p:ph type="body" idx="2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head &amp; Breadcrumb">
  <p:cSld name="1_Title, Subhead &amp; Breadcrumb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603635" y="438915"/>
            <a:ext cx="106545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603635" y="1002568"/>
            <a:ext cx="105156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​"/>
              <a:defRPr sz="1500"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2pPr>
            <a:lvl3pPr marL="1371600" lvl="2" indent="-3492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​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​"/>
              <a:defRPr/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​"/>
              <a:defRPr/>
            </a:lvl6pPr>
            <a:lvl7pPr marL="3200400" lvl="6" indent="-34925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7pPr>
            <a:lvl8pPr marL="3657600" lvl="7" indent="-3492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“"/>
              <a:defRPr/>
            </a:lvl8pPr>
            <a:lvl9pPr marL="4114800" lvl="8" indent="-34925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​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0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00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_3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1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01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xed-Width Type 1">
  <p:cSld name="Fixed-Width Type_2">
    <p:bg>
      <p:bgPr>
        <a:solidFill>
          <a:schemeClr val="lt1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2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02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7" name="Google Shape;727;p102"/>
          <p:cNvSpPr txBox="1">
            <a:spLocks noGrp="1"/>
          </p:cNvSpPr>
          <p:nvPr>
            <p:ph type="body" idx="2"/>
          </p:nvPr>
        </p:nvSpPr>
        <p:spPr>
          <a:xfrm>
            <a:off x="685801" y="2368296"/>
            <a:ext cx="10817100" cy="40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‒"/>
              <a:defRPr sz="1700"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11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‒"/>
              <a:defRPr sz="1300"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‒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92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/>
            </a:lvl6pPr>
            <a:lvl7pPr marL="3200400" lvl="6" indent="-34925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900"/>
              <a:buChar char="‒"/>
              <a:defRPr/>
            </a:lvl7pPr>
            <a:lvl8pPr marL="3657600" lvl="7" indent="-3492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‒"/>
              <a:defRPr/>
            </a:lvl8pPr>
            <a:lvl9pPr marL="4114800" lvl="8" indent="-349250" algn="l" rtl="0">
              <a:lnSpc>
                <a:spcPct val="85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900"/>
              <a:buChar char="‒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Column">
  <p:cSld name="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"/>
              <a:buNone/>
              <a:defRPr sz="2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dium"/>
              <a:buNone/>
              <a:defRPr sz="2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10972800" cy="36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exend"/>
              <a:buChar char="●"/>
              <a:defRPr sz="1600"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Lexend"/>
              <a:buChar char="‒"/>
              <a:defRPr sz="16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975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7000">
                <a:schemeClr val="accent3"/>
              </a:gs>
              <a:gs pos="45000">
                <a:schemeClr val="accent2"/>
              </a:gs>
              <a:gs pos="85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6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3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10972800" cy="4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_7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4"/>
          <p:cNvSpPr txBox="1">
            <a:spLocks noGrp="1"/>
          </p:cNvSpPr>
          <p:nvPr>
            <p:ph type="title"/>
          </p:nvPr>
        </p:nvSpPr>
        <p:spPr>
          <a:xfrm>
            <a:off x="685800" y="521208"/>
            <a:ext cx="10817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104"/>
          <p:cNvSpPr txBox="1">
            <a:spLocks noGrp="1"/>
          </p:cNvSpPr>
          <p:nvPr>
            <p:ph type="body" idx="1"/>
          </p:nvPr>
        </p:nvSpPr>
        <p:spPr>
          <a:xfrm>
            <a:off x="685800" y="1592812"/>
            <a:ext cx="1082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 b="0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85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85000"/>
              </a:lnSpc>
              <a:spcBef>
                <a:spcPts val="7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hoto 2 1">
  <p:cSld name="Full Photo 2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5"/>
          <p:cNvSpPr/>
          <p:nvPr/>
        </p:nvSpPr>
        <p:spPr>
          <a:xfrm>
            <a:off x="10848521" y="75561"/>
            <a:ext cx="1339200" cy="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202</a:t>
            </a:r>
            <a:r>
              <a:rPr lang="en" sz="800">
                <a:solidFill>
                  <a:schemeClr val="dk2"/>
                </a:solidFill>
              </a:rPr>
              <a:t>4 </a:t>
            </a:r>
            <a:r>
              <a:rPr lang="en" sz="8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SPLUNK INC.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5"/>
          <p:cNvSpPr/>
          <p:nvPr/>
        </p:nvSpPr>
        <p:spPr>
          <a:xfrm>
            <a:off x="2339787" y="1050324"/>
            <a:ext cx="3646000" cy="4872000"/>
          </a:xfrm>
          <a:prstGeom prst="rect">
            <a:avLst/>
          </a:prstGeom>
          <a:gradFill>
            <a:gsLst>
              <a:gs pos="0">
                <a:srgbClr val="EC008C"/>
              </a:gs>
              <a:gs pos="1000">
                <a:srgbClr val="EC008C"/>
              </a:gs>
              <a:gs pos="45000">
                <a:schemeClr val="accent2"/>
              </a:gs>
              <a:gs pos="100000">
                <a:srgbClr val="F99D1C"/>
              </a:gs>
            </a:gsLst>
            <a:lin ang="1620003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95"/>
          <p:cNvSpPr/>
          <p:nvPr/>
        </p:nvSpPr>
        <p:spPr>
          <a:xfrm>
            <a:off x="0" y="800100"/>
            <a:ext cx="5753200" cy="537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5"/>
          <p:cNvSpPr txBox="1">
            <a:spLocks noGrp="1"/>
          </p:cNvSpPr>
          <p:nvPr>
            <p:ph type="body" idx="1"/>
          </p:nvPr>
        </p:nvSpPr>
        <p:spPr>
          <a:xfrm>
            <a:off x="664533" y="1460833"/>
            <a:ext cx="4503600" cy="3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8418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Char char="​"/>
              <a:defRPr sz="4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83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​"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431789" algn="l">
              <a:lnSpc>
                <a:spcPct val="12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0639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38099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31789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​"/>
              <a:defRPr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lvl="6" indent="-40639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​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lvl="7" indent="-40639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​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lvl="8" indent="-38099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8" name="Google Shape;638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0513" y="5748831"/>
            <a:ext cx="1737784" cy="232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5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14 Title Slide">
  <p:cSld name="1.14 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subTitle" idx="1"/>
          </p:nvPr>
        </p:nvSpPr>
        <p:spPr>
          <a:xfrm>
            <a:off x="609600" y="2954150"/>
            <a:ext cx="3111600" cy="6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ctrTitle"/>
          </p:nvPr>
        </p:nvSpPr>
        <p:spPr>
          <a:xfrm>
            <a:off x="609600" y="404903"/>
            <a:ext cx="368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i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2"/>
          </p:nvPr>
        </p:nvSpPr>
        <p:spPr>
          <a:xfrm>
            <a:off x="609600" y="4378582"/>
            <a:ext cx="3878700" cy="14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‒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3A6821C-3961-F447-8FD7-2856849C28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147798"/>
            <a:ext cx="3163472" cy="3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5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/>
          <p:nvPr/>
        </p:nvSpPr>
        <p:spPr>
          <a:xfrm>
            <a:off x="0" y="-303489"/>
            <a:ext cx="4043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Splunk Corporate Template  |  TMPLT-FY25-10</a:t>
            </a:r>
            <a:r>
              <a:rPr lang="en-US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endParaRPr sz="1400" i="0" u="none" strike="noStrike" cap="none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 Medium"/>
              <a:buNone/>
              <a:defRPr sz="4000" i="0" u="none" strike="noStrike" cap="none">
                <a:solidFill>
                  <a:srgbClr val="000000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09600" y="2743200"/>
            <a:ext cx="109728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30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302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Lexend"/>
              <a:buChar char="‒"/>
              <a:defRPr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" name="Google Shape;155;p27">
            <a:extLst>
              <a:ext uri="{FF2B5EF4-FFF2-40B4-BE49-F238E27FC236}">
                <a16:creationId xmlns:a16="http://schemas.microsoft.com/office/drawing/2014/main" id="{7AF7F6CF-7B3F-052D-DA92-4E627CDFD535}"/>
              </a:ext>
            </a:extLst>
          </p:cNvPr>
          <p:cNvSpPr txBox="1"/>
          <p:nvPr userDrawn="1"/>
        </p:nvSpPr>
        <p:spPr>
          <a:xfrm>
            <a:off x="83669" y="6606493"/>
            <a:ext cx="5564096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tx1"/>
                </a:solidFill>
                <a:latin typeface="Lexend"/>
                <a:ea typeface="Lexend"/>
                <a:cs typeface="Lexend"/>
                <a:sym typeface="Lexend"/>
              </a:rPr>
              <a:t>© 2025 Cisco and/or its affiliates. All rights reserved. SPLUNK-APPDYNAMICS CONFIDENTIAL AND PROPRIETARY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00">
              <a:solidFill>
                <a:schemeClr val="tx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3" r:id="rId32"/>
    <p:sldLayoutId id="2147483685" r:id="rId33"/>
    <p:sldLayoutId id="2147483686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4" r:id="rId61"/>
    <p:sldLayoutId id="2147483715" r:id="rId62"/>
    <p:sldLayoutId id="2147483716" r:id="rId63"/>
    <p:sldLayoutId id="2147483718" r:id="rId64"/>
    <p:sldLayoutId id="2147483719" r:id="rId65"/>
    <p:sldLayoutId id="2147483720" r:id="rId66"/>
    <p:sldLayoutId id="2147483722" r:id="rId67"/>
    <p:sldLayoutId id="2147483723" r:id="rId68"/>
    <p:sldLayoutId id="2147483724" r:id="rId69"/>
    <p:sldLayoutId id="2147483725" r:id="rId70"/>
    <p:sldLayoutId id="2147483726" r:id="rId71"/>
    <p:sldLayoutId id="2147483727" r:id="rId72"/>
    <p:sldLayoutId id="2147483728" r:id="rId73"/>
    <p:sldLayoutId id="2147483730" r:id="rId74"/>
    <p:sldLayoutId id="2147483731" r:id="rId75"/>
    <p:sldLayoutId id="2147483732" r:id="rId76"/>
    <p:sldLayoutId id="2147483733" r:id="rId77"/>
    <p:sldLayoutId id="2147483734" r:id="rId78"/>
    <p:sldLayoutId id="2147483735" r:id="rId79"/>
    <p:sldLayoutId id="2147483736" r:id="rId80"/>
    <p:sldLayoutId id="2147483737" r:id="rId81"/>
    <p:sldLayoutId id="2147483740" r:id="rId82"/>
    <p:sldLayoutId id="2147483741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9" r:id="rId92"/>
    <p:sldLayoutId id="2147483760" r:id="rId9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orient="horz" pos="912">
          <p15:clr>
            <a:srgbClr val="F26B43"/>
          </p15:clr>
        </p15:guide>
        <p15:guide id="3" orient="horz" pos="504">
          <p15:clr>
            <a:srgbClr val="F26B43"/>
          </p15:clr>
        </p15:guide>
        <p15:guide id="4" orient="horz" pos="144">
          <p15:clr>
            <a:srgbClr val="F26B43"/>
          </p15:clr>
        </p15:guide>
        <p15:guide id="5" orient="horz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320">
          <p15:clr>
            <a:srgbClr val="F26B43"/>
          </p15:clr>
        </p15:guide>
        <p15:guide id="8" pos="3624">
          <p15:clr>
            <a:srgbClr val="F26B43"/>
          </p15:clr>
        </p15:guide>
        <p15:guide id="9" pos="2224">
          <p15:clr>
            <a:srgbClr val="F26B43"/>
          </p15:clr>
        </p15:guide>
        <p15:guide id="10" pos="1792">
          <p15:clr>
            <a:srgbClr val="F26B43"/>
          </p15:clr>
        </p15:guide>
        <p15:guide id="11" pos="432">
          <p15:clr>
            <a:srgbClr val="F26B43"/>
          </p15:clr>
        </p15:guide>
        <p15:guide id="12">
          <p15:clr>
            <a:srgbClr val="F26B43"/>
          </p15:clr>
        </p15:guide>
        <p15:guide id="13" pos="4056">
          <p15:clr>
            <a:srgbClr val="F26B43"/>
          </p15:clr>
        </p15:guide>
        <p15:guide id="14" pos="5448">
          <p15:clr>
            <a:srgbClr val="F26B43"/>
          </p15:clr>
        </p15:guide>
        <p15:guide id="15" pos="5856">
          <p15:clr>
            <a:srgbClr val="F26B43"/>
          </p15:clr>
        </p15:guide>
        <p15:guide id="16" pos="7248">
          <p15:clr>
            <a:srgbClr val="F26B43"/>
          </p15:clr>
        </p15:guide>
        <p15:guide id="17" pos="7680">
          <p15:clr>
            <a:srgbClr val="F26B43"/>
          </p15:clr>
        </p15:guide>
        <p15:guide id="18" orient="horz" pos="1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1aYu0yoklVyIrlVIGMSNLRMa253-LmGT" TargetMode="External"/><Relationship Id="rId3" Type="http://schemas.openxmlformats.org/officeDocument/2006/relationships/hyperlink" Target="https://www.youtube.com/playlist?list=PL1aYu0yoklVzIb58z4jURAxILyhqJbdCf" TargetMode="External"/><Relationship Id="rId7" Type="http://schemas.openxmlformats.org/officeDocument/2006/relationships/hyperlink" Target="https://www.youtube.com/playlist?list=PL1aYu0yoklVws4kN1Vm5CncfyW5x3zj8s" TargetMode="External"/><Relationship Id="rId12" Type="http://schemas.openxmlformats.org/officeDocument/2006/relationships/hyperlink" Target="https://www.youtube.com/playlist?list=PL1aYu0yoklVzkAf0CO5NTLk4ApwKyW0c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../../.CS%20Accelerators,%20ATX,%20EIS,%20and%20Supporting%20Docs%20(for%20customers)/.TEMPLATES/+Backends" TargetMode="External"/><Relationship Id="rId11" Type="http://schemas.openxmlformats.org/officeDocument/2006/relationships/hyperlink" Target="../../.CS%20Accelerators,%20ATX,%20EIS,%20and%20Supporting%20Docs%20(for%20customers)/.TEMPLATES/+DC" TargetMode="External"/><Relationship Id="rId5" Type="http://schemas.openxmlformats.org/officeDocument/2006/relationships/hyperlink" Target="../../.CS%20Accelerators,%20ATX,%20EIS,%20and%20Supporting%20Docs%20(for%20customers)/.TEMPLATES/+MachineAgents" TargetMode="External"/><Relationship Id="rId10" Type="http://schemas.openxmlformats.org/officeDocument/2006/relationships/hyperlink" Target="../../.CS%20Accelerators,%20ATX,%20EIS,%20and%20Supporting%20Docs%20(for%20customers)/.TEMPLATES/+HR%26A" TargetMode="External"/><Relationship Id="rId4" Type="http://schemas.openxmlformats.org/officeDocument/2006/relationships/hyperlink" Target="https://www.youtube.com/playlist?list=PL1aYu0yoklVzTCDf7TZYNwX2RmwHQPGDc" TargetMode="External"/><Relationship Id="rId9" Type="http://schemas.openxmlformats.org/officeDocument/2006/relationships/hyperlink" Target="../../.CS%20Accelerators,%20ATX,%20EIS,%20and%20Supporting%20Docs%20(for%20customers)/.TEMPLATES/+ErrorConfi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s://mycase.cloudapps.cisco.com/start?crossLaunchSource=AppDynamics&amp;productBu=APPDBU&amp;techId=181&amp;showRadkit=false&amp;enableAutoSuggest=false" TargetMode="External"/><Relationship Id="rId18" Type="http://schemas.openxmlformats.org/officeDocument/2006/relationships/hyperlink" Target="https://community.appdynamics.com/" TargetMode="External"/><Relationship Id="rId3" Type="http://schemas.openxmlformats.org/officeDocument/2006/relationships/image" Target="../media/image59.png"/><Relationship Id="rId21" Type="http://schemas.openxmlformats.org/officeDocument/2006/relationships/hyperlink" Target="https://learningnetwork.cisco.com/s/foryou/?utm_campaign=ciscou&amp;utm_source=web-ciscou&amp;utm_medium=cln-foryou" TargetMode="External"/><Relationship Id="rId7" Type="http://schemas.openxmlformats.org/officeDocument/2006/relationships/image" Target="../media/image63.png"/><Relationship Id="rId12" Type="http://schemas.openxmlformats.org/officeDocument/2006/relationships/hyperlink" Target="https://help.splunk.com/en/appdynamics-saas" TargetMode="External"/><Relationship Id="rId17" Type="http://schemas.openxmlformats.org/officeDocument/2006/relationships/hyperlink" Target="https://github.com/appdynamics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help.splunk.com/en/appdynamics-saas/get-started" TargetMode="External"/><Relationship Id="rId20" Type="http://schemas.openxmlformats.org/officeDocument/2006/relationships/hyperlink" Target="https://help.splunk.com/en/appdynamics-saas/agent-management/25.8.0/agent-management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4.svg"/><Relationship Id="rId5" Type="http://schemas.openxmlformats.org/officeDocument/2006/relationships/image" Target="../media/image61.png"/><Relationship Id="rId15" Type="http://schemas.openxmlformats.org/officeDocument/2006/relationships/hyperlink" Target="https://www.youtube.com/channel/UCB65TeIQ22O_eFgtuY38Kqg" TargetMode="External"/><Relationship Id="rId23" Type="http://schemas.openxmlformats.org/officeDocument/2006/relationships/image" Target="../media/image3.png"/><Relationship Id="rId10" Type="http://schemas.openxmlformats.org/officeDocument/2006/relationships/image" Target="../media/image66.png"/><Relationship Id="rId19" Type="http://schemas.openxmlformats.org/officeDocument/2006/relationships/hyperlink" Target="https://www.youtube.com/@CiscoUtube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hyperlink" Target="https://forms.office.com/Pages/ResponsePage.aspx?id=Yq_hWgWVl0CmmsFVPveEDmDRlddL-otChG0eKXCgPZBUREY5VjE0RFpTWlA1QzczNVZBTE5MOEdMRS4u" TargetMode="External"/><Relationship Id="rId22" Type="http://schemas.openxmlformats.org/officeDocument/2006/relationships/hyperlink" Target="https://www.cisco.com/site/us/en/learn/training-certifications/certifications/appdynamics/associate-administrator/community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ducation.appdynamic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9;p106">
            <a:extLst>
              <a:ext uri="{FF2B5EF4-FFF2-40B4-BE49-F238E27FC236}">
                <a16:creationId xmlns:a16="http://schemas.microsoft.com/office/drawing/2014/main" id="{CA82CA6A-4FCB-32CE-D1D9-BD516CCF01E0}"/>
              </a:ext>
            </a:extLst>
          </p:cNvPr>
          <p:cNvSpPr txBox="1">
            <a:spLocks/>
          </p:cNvSpPr>
          <p:nvPr/>
        </p:nvSpPr>
        <p:spPr>
          <a:xfrm>
            <a:off x="143452" y="621614"/>
            <a:ext cx="7531718" cy="20036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Splunk AppDynamics</a:t>
            </a:r>
          </a:p>
        </p:txBody>
      </p:sp>
      <p:sp>
        <p:nvSpPr>
          <p:cNvPr id="12" name="Google Shape;749;p106">
            <a:extLst>
              <a:ext uri="{FF2B5EF4-FFF2-40B4-BE49-F238E27FC236}">
                <a16:creationId xmlns:a16="http://schemas.microsoft.com/office/drawing/2014/main" id="{50C6CB48-2F1B-CF1F-BCC8-E230BA2F4838}"/>
              </a:ext>
            </a:extLst>
          </p:cNvPr>
          <p:cNvSpPr txBox="1">
            <a:spLocks/>
          </p:cNvSpPr>
          <p:nvPr/>
        </p:nvSpPr>
        <p:spPr>
          <a:xfrm>
            <a:off x="143452" y="621614"/>
            <a:ext cx="7531718" cy="20036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Splunk AppDynamics</a:t>
            </a:r>
          </a:p>
        </p:txBody>
      </p:sp>
      <p:sp>
        <p:nvSpPr>
          <p:cNvPr id="13" name="Google Shape;749;p106">
            <a:extLst>
              <a:ext uri="{FF2B5EF4-FFF2-40B4-BE49-F238E27FC236}">
                <a16:creationId xmlns:a16="http://schemas.microsoft.com/office/drawing/2014/main" id="{00D3C5CB-FDF0-EF92-C757-59AF605E7D52}"/>
              </a:ext>
            </a:extLst>
          </p:cNvPr>
          <p:cNvSpPr txBox="1">
            <a:spLocks/>
          </p:cNvSpPr>
          <p:nvPr/>
        </p:nvSpPr>
        <p:spPr>
          <a:xfrm>
            <a:off x="467009" y="-193726"/>
            <a:ext cx="7531718" cy="20036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Clr>
                <a:schemeClr val="lt1"/>
              </a:buClr>
              <a:buSzPts val="4000"/>
            </a:pPr>
            <a:r>
              <a:rPr lang="en-US" sz="4000" b="1" dirty="0">
                <a:solidFill>
                  <a:schemeClr val="lt1"/>
                </a:solidFill>
                <a:latin typeface="Lexend"/>
                <a:sym typeface="Lexend"/>
              </a:rPr>
              <a:t>Splunk AppDynamics</a:t>
            </a:r>
          </a:p>
        </p:txBody>
      </p:sp>
      <p:sp>
        <p:nvSpPr>
          <p:cNvPr id="14" name="Google Shape;750;p106">
            <a:extLst>
              <a:ext uri="{FF2B5EF4-FFF2-40B4-BE49-F238E27FC236}">
                <a16:creationId xmlns:a16="http://schemas.microsoft.com/office/drawing/2014/main" id="{46571029-129D-C92C-94E6-ED5076B558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7008" y="1806979"/>
            <a:ext cx="6730745" cy="9872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sz="2800" dirty="0">
                <a:solidFill>
                  <a:schemeClr val="accent1"/>
                </a:solidFill>
              </a:rPr>
              <a:t>$CustomerName Configuration Assessment Highlights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15" name="Google Shape;751;p106">
            <a:extLst>
              <a:ext uri="{FF2B5EF4-FFF2-40B4-BE49-F238E27FC236}">
                <a16:creationId xmlns:a16="http://schemas.microsoft.com/office/drawing/2014/main" id="{0428919D-5B22-2573-C6E3-B41B59D250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24435" y="2732628"/>
            <a:ext cx="4611556" cy="18551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8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>
                <a:solidFill>
                  <a:schemeClr val="accent2"/>
                </a:solidFill>
              </a:rPr>
              <a:t>Data as of: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$Date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  <a:p>
            <a:pPr marL="0" lvl="0" indent="0">
              <a:spcAft>
                <a:spcPts val="800"/>
              </a:spcAft>
              <a:buNone/>
            </a:pPr>
            <a:r>
              <a:rPr lang="en-US" b="1" dirty="0">
                <a:solidFill>
                  <a:schemeClr val="accent2"/>
                </a:solidFill>
              </a:rPr>
              <a:t>CSS: </a:t>
            </a:r>
          </a:p>
          <a:p>
            <a:pPr marL="0" lvl="0" indent="0">
              <a:spcAft>
                <a:spcPts val="800"/>
              </a:spcAft>
              <a:buNone/>
            </a:pPr>
            <a:r>
              <a:rPr lang="en-US" dirty="0"/>
              <a:t>&lt;Name&gt;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5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E315-908C-C107-180E-D1FF42A90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B426-40AA-B2D9-1F02-DB002306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Rules and Alerting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8C56D-3B6A-E63E-8958-20A81E17B1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UI Config Hygiene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64524-F921-1AC5-5615-D4E52D960F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n-US" dirty="0"/>
              <a:t>Too many Health Rule violations can lead to a 'boy who cried wolf' scenario. Consider tuning Health rules so they do not violate too frequently and become background </a:t>
            </a:r>
            <a:r>
              <a:rPr lang="en-US" dirty="0" err="1"/>
              <a:t>noise,AppDynamics</a:t>
            </a:r>
            <a:r>
              <a:rPr lang="en-US" dirty="0"/>
              <a:t> default Health Rules should always be modified to suit the needs of individual applications</a:t>
            </a:r>
          </a:p>
          <a:p>
            <a:pPr>
              <a:buClr>
                <a:schemeClr val="accent6"/>
              </a:buClr>
            </a:pPr>
            <a:r>
              <a:rPr lang="en-US" dirty="0"/>
              <a:t>It is recommended to configure alerts to be sent to external tools</a:t>
            </a:r>
          </a:p>
          <a:p>
            <a:pPr>
              <a:buClr>
                <a:schemeClr val="accent6"/>
              </a:buClr>
            </a:pPr>
            <a:r>
              <a:rPr lang="en-US" dirty="0"/>
              <a:t>Having no custom Health Rules is a telltale sign of poor application configuration health</a:t>
            </a:r>
          </a:p>
          <a:p>
            <a:pPr>
              <a:buClr>
                <a:schemeClr val="accent6"/>
              </a:buClr>
            </a:pPr>
            <a:endParaRPr lang="en-US" dirty="0"/>
          </a:p>
          <a:p>
            <a:pPr marL="127000" indent="0">
              <a:buClr>
                <a:schemeClr val="accent6"/>
              </a:buClr>
              <a:buNone/>
            </a:pPr>
            <a:endParaRPr lang="en-US" b="1" dirty="0"/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2CF37B-C05F-A865-F724-C2B2D0CAE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38567"/>
              </p:ext>
            </p:extLst>
          </p:nvPr>
        </p:nvGraphicFramePr>
        <p:xfrm>
          <a:off x="1752600" y="3968496"/>
          <a:ext cx="8686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 &gt; 50 Health Rule Violations/Day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without Default Health Rules Modified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not Sending Alerts Anywhere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without Custom Health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2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>
          <a:extLst>
            <a:ext uri="{FF2B5EF4-FFF2-40B4-BE49-F238E27FC236}">
              <a16:creationId xmlns:a16="http://schemas.microsoft.com/office/drawing/2014/main" id="{22AFFBE1-1190-C8D6-C0D0-2B86940FC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FE307AA-B363-F9B7-2B6D-0483411A4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4" y="587955"/>
            <a:ext cx="4169408" cy="466145"/>
          </a:xfrm>
          <a:prstGeom prst="rect">
            <a:avLst/>
          </a:prstGeom>
        </p:spPr>
      </p:pic>
      <p:sp>
        <p:nvSpPr>
          <p:cNvPr id="8" name="Google Shape;1253;p122">
            <a:extLst>
              <a:ext uri="{FF2B5EF4-FFF2-40B4-BE49-F238E27FC236}">
                <a16:creationId xmlns:a16="http://schemas.microsoft.com/office/drawing/2014/main" id="{BC05F9A8-B766-C58D-D737-3308FCE0E7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/>
              <a:t>Recommendation Summary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25763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B3913-DEFA-0273-3C68-65EB4E65F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F556-96FB-2824-9E6E-271D4C99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75"/>
            <a:ext cx="10972800" cy="590685"/>
          </a:xfrm>
        </p:spPr>
        <p:txBody>
          <a:bodyPr/>
          <a:lstStyle/>
          <a:p>
            <a:r>
              <a:rPr lang="en-US" dirty="0"/>
              <a:t>Low Hanging Fruit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CB3CF-82F1-A417-95FB-891E9B3D7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779660"/>
            <a:ext cx="10972800" cy="4572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Listed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37EF4-396E-253C-0992-A79BE45DE58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1188720"/>
            <a:ext cx="10972800" cy="4823773"/>
          </a:xfrm>
        </p:spPr>
        <p:txBody>
          <a:bodyPr/>
          <a:lstStyle/>
          <a:p>
            <a:pPr>
              <a:buClr>
                <a:schemeClr val="accent6"/>
              </a:buClr>
            </a:pPr>
            <a:endParaRPr lang="en-US" sz="1200" dirty="0"/>
          </a:p>
          <a:p>
            <a:pPr marL="127000" indent="0">
              <a:buClr>
                <a:schemeClr val="accent6"/>
              </a:buClr>
              <a:buNone/>
            </a:pPr>
            <a:endParaRPr lang="en-US" sz="1200" b="1" dirty="0"/>
          </a:p>
          <a:p>
            <a:pPr marL="127000" indent="0">
              <a:buNone/>
            </a:pPr>
            <a:endParaRPr lang="en-US" sz="1200" b="1" dirty="0"/>
          </a:p>
          <a:p>
            <a:pPr marL="127000" indent="0">
              <a:buNone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142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E102D-8A90-47C1-8FB0-4059D5B0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B204-837F-C2D7-3690-867A43BC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75"/>
            <a:ext cx="10972800" cy="590685"/>
          </a:xfrm>
        </p:spPr>
        <p:txBody>
          <a:bodyPr/>
          <a:lstStyle/>
          <a:p>
            <a:r>
              <a:rPr lang="en-US" dirty="0"/>
              <a:t>Raise $</a:t>
            </a:r>
            <a:r>
              <a:rPr lang="en-US" dirty="0" err="1"/>
              <a:t>AppScore</a:t>
            </a:r>
            <a:r>
              <a:rPr lang="en-US" dirty="0"/>
              <a:t> to $</a:t>
            </a:r>
            <a:r>
              <a:rPr lang="en-US" dirty="0" err="1"/>
              <a:t>NextHighest</a:t>
            </a:r>
            <a:r>
              <a:rPr lang="en-US" dirty="0"/>
              <a:t> Status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38B27-F18C-7D28-0CB5-A759FF7E3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779660"/>
            <a:ext cx="10972800" cy="4572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Bronze, Silver, Gold &amp; Platinum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FC2D7-3D71-01EC-C2D6-5EB91BD2D0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1188720"/>
            <a:ext cx="10972800" cy="4823773"/>
          </a:xfrm>
        </p:spPr>
        <p:txBody>
          <a:bodyPr/>
          <a:lstStyle/>
          <a:p>
            <a:pPr>
              <a:buClr>
                <a:schemeClr val="accent6"/>
              </a:buClr>
            </a:pPr>
            <a:endParaRPr lang="en-US" sz="1200" dirty="0"/>
          </a:p>
          <a:p>
            <a:pPr marL="127000" indent="0">
              <a:buClr>
                <a:schemeClr val="accent6"/>
              </a:buClr>
              <a:buNone/>
            </a:pPr>
            <a:endParaRPr lang="en-US" sz="1200" b="1" dirty="0"/>
          </a:p>
          <a:p>
            <a:pPr marL="127000" indent="0">
              <a:buNone/>
            </a:pPr>
            <a:endParaRPr lang="en-US" sz="1200" b="1" dirty="0"/>
          </a:p>
          <a:p>
            <a:pPr marL="127000" indent="0">
              <a:buNone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5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>
          <a:extLst>
            <a:ext uri="{FF2B5EF4-FFF2-40B4-BE49-F238E27FC236}">
              <a16:creationId xmlns:a16="http://schemas.microsoft.com/office/drawing/2014/main" id="{990E6CD6-3787-3D84-4B28-E189F8A61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4290641-B5AF-19EE-2B39-B5DE312E2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4" y="587955"/>
            <a:ext cx="4169408" cy="466145"/>
          </a:xfrm>
          <a:prstGeom prst="rect">
            <a:avLst/>
          </a:prstGeom>
        </p:spPr>
      </p:pic>
      <p:sp>
        <p:nvSpPr>
          <p:cNvPr id="8" name="Google Shape;1253;p122">
            <a:extLst>
              <a:ext uri="{FF2B5EF4-FFF2-40B4-BE49-F238E27FC236}">
                <a16:creationId xmlns:a16="http://schemas.microsoft.com/office/drawing/2014/main" id="{7015D361-F870-A117-AAEC-937095D4234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/>
              <a:t>Appendix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84414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>
          <a:extLst>
            <a:ext uri="{FF2B5EF4-FFF2-40B4-BE49-F238E27FC236}">
              <a16:creationId xmlns:a16="http://schemas.microsoft.com/office/drawing/2014/main" id="{B88EDFF4-4219-7533-573D-FE637FE9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4">
            <a:extLst>
              <a:ext uri="{FF2B5EF4-FFF2-40B4-BE49-F238E27FC236}">
                <a16:creationId xmlns:a16="http://schemas.microsoft.com/office/drawing/2014/main" id="{D2BD00AB-D63F-09BA-2E73-FA0AA41B1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325" y="76843"/>
            <a:ext cx="3708267" cy="337686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Scoring Criteria Logic</a:t>
            </a:r>
            <a:endParaRPr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51E9FD-3BB2-D051-2D81-9702A419F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15213"/>
              </p:ext>
            </p:extLst>
          </p:nvPr>
        </p:nvGraphicFramePr>
        <p:xfrm>
          <a:off x="188976" y="463296"/>
          <a:ext cx="11814048" cy="6135124"/>
        </p:xfrm>
        <a:graphic>
          <a:graphicData uri="http://schemas.openxmlformats.org/drawingml/2006/table">
            <a:tbl>
              <a:tblPr>
                <a:tableStyleId>{BC999B51-5EEF-4672-A33B-2DB13CE5C801}</a:tableStyleId>
              </a:tblPr>
              <a:tblGrid>
                <a:gridCol w="1024128">
                  <a:extLst>
                    <a:ext uri="{9D8B030D-6E8A-4147-A177-3AD203B41FA5}">
                      <a16:colId xmlns:a16="http://schemas.microsoft.com/office/drawing/2014/main" val="477112292"/>
                    </a:ext>
                  </a:extLst>
                </a:gridCol>
                <a:gridCol w="2585628">
                  <a:extLst>
                    <a:ext uri="{9D8B030D-6E8A-4147-A177-3AD203B41FA5}">
                      <a16:colId xmlns:a16="http://schemas.microsoft.com/office/drawing/2014/main" val="2099366155"/>
                    </a:ext>
                  </a:extLst>
                </a:gridCol>
                <a:gridCol w="2486244">
                  <a:extLst>
                    <a:ext uri="{9D8B030D-6E8A-4147-A177-3AD203B41FA5}">
                      <a16:colId xmlns:a16="http://schemas.microsoft.com/office/drawing/2014/main" val="356092099"/>
                    </a:ext>
                  </a:extLst>
                </a:gridCol>
                <a:gridCol w="2852928">
                  <a:extLst>
                    <a:ext uri="{9D8B030D-6E8A-4147-A177-3AD203B41FA5}">
                      <a16:colId xmlns:a16="http://schemas.microsoft.com/office/drawing/2014/main" val="3353188970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139065505"/>
                    </a:ext>
                  </a:extLst>
                </a:gridCol>
              </a:tblGrid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Category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Criteria</a:t>
                      </a:r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Silver Threshold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Gold Threshold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Platinum Threshold</a:t>
                      </a:r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588997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50% of agents are less than 2 years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less than 1 year old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less than 1 year old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80602590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56906787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Running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running the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running the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246747649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 are not being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 are not being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 are not being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83618564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Match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match rule exists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3 custom match rules exist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95362455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 Lockdown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 Lockdown is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58471950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BTs With Load (last 1 day)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75% of BTS have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90% of BTS have bad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032824466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BTs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600 BTS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400 BTs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200 BTS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56177912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50% of agents are less than 2 years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less than 1 year old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less than 1 year old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494803816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reporting data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4535296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Running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agents are running the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agents are running the same version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696398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Installed Alongside 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80% of machine agents are installed alongside 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machine agents are installed alongside app agents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2288779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957642060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 with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60% of backends have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75% of backends have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873812688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Backend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backend rule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811784812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Developer Mode- BT Level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any BT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any BT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any BT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55383612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Developer Mode - App Level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the app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the app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 mode is not enabled for the app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75202972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092194139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 is not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71273509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 is not hit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 is not hit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00696904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SEPS with Load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60% of SEPs have load (or are disabled)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75% of SEPS have load (or are disabled)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86880677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SEP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SEP rule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112705583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Error Configu 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Error Detection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Error Detection rule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933875023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Error Configu ration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Success Percentage of Worse Transaction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business transaction has a 1 hour average success rate percentage less than 50%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business transaction has a 1 hour average success rate percentage less than 80%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business transaction has a 1 hour average success rate percentage less than 80%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6258318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HR Violations in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50 HR violations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20 HR violations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more than 10 HR violations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78721536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Actions Bound to Policies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action is bound to a policy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action is bound to a policy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274703461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Health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custom health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custom health rules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2679153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Default Health Rules Modified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default health rule was modified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default health rules were modified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default health rules were modified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879327106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Configured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data collector fields are configured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data collector fields are configured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29789415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Collected in APM Snapshot (past 24 hours)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data collector fields are collected in APM snapshots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data collector fields are collected in APM snapshots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385534342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Collected in Analytics (past 24 hours)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2 data collector fields are collected in analytics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data collector fields are collected in analytics in the past 24 hours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97699212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BiQ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data collector has BiQ enabled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06597302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Dashboards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dashboards was created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5 custom dashboards were created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4218994874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Percentage of Dashboards Modified (past 6 months)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just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10% of custom dashboards were modified in the past 6 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 of custom dashboards were modified in the past 6 months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1291988333"/>
                  </a:ext>
                </a:extLst>
              </a:tr>
              <a:tr h="1700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Dashboards using BiQ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 specific requirement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6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 least 1 custom dashboard uses </a:t>
                      </a:r>
                      <a:r>
                        <a:rPr lang="en-US" sz="6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BiQ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extLst>
                  <a:ext uri="{0D108BD9-81ED-4DB2-BD59-A6C34878D82A}">
                    <a16:rowId xmlns:a16="http://schemas.microsoft.com/office/drawing/2014/main" val="3309202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47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>
          <a:extLst>
            <a:ext uri="{FF2B5EF4-FFF2-40B4-BE49-F238E27FC236}">
              <a16:creationId xmlns:a16="http://schemas.microsoft.com/office/drawing/2014/main" id="{9A5374F3-7C82-6066-56E4-2081FFBA6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4">
            <a:extLst>
              <a:ext uri="{FF2B5EF4-FFF2-40B4-BE49-F238E27FC236}">
                <a16:creationId xmlns:a16="http://schemas.microsoft.com/office/drawing/2014/main" id="{C07AB7CA-0F9E-9DE0-CF0A-A9CAFD627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325" y="76843"/>
            <a:ext cx="10972800" cy="337686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Scoring Category Enablement Playlist Mapping</a:t>
            </a:r>
            <a:endParaRPr sz="2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192E0B-795F-2189-2975-E455BF567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86992"/>
              </p:ext>
            </p:extLst>
          </p:nvPr>
        </p:nvGraphicFramePr>
        <p:xfrm>
          <a:off x="1802517" y="657573"/>
          <a:ext cx="8432667" cy="5828811"/>
        </p:xfrm>
        <a:graphic>
          <a:graphicData uri="http://schemas.openxmlformats.org/drawingml/2006/table">
            <a:tbl>
              <a:tblPr>
                <a:tableStyleId>{BC999B51-5EEF-4672-A33B-2DB13CE5C801}</a:tableStyleId>
              </a:tblPr>
              <a:tblGrid>
                <a:gridCol w="2295053">
                  <a:extLst>
                    <a:ext uri="{9D8B030D-6E8A-4147-A177-3AD203B41FA5}">
                      <a16:colId xmlns:a16="http://schemas.microsoft.com/office/drawing/2014/main" val="679369205"/>
                    </a:ext>
                  </a:extLst>
                </a:gridCol>
                <a:gridCol w="4290526">
                  <a:extLst>
                    <a:ext uri="{9D8B030D-6E8A-4147-A177-3AD203B41FA5}">
                      <a16:colId xmlns:a16="http://schemas.microsoft.com/office/drawing/2014/main" val="2919112095"/>
                    </a:ext>
                  </a:extLst>
                </a:gridCol>
                <a:gridCol w="1847088">
                  <a:extLst>
                    <a:ext uri="{9D8B030D-6E8A-4147-A177-3AD203B41FA5}">
                      <a16:colId xmlns:a16="http://schemas.microsoft.com/office/drawing/2014/main" val="143221865"/>
                    </a:ext>
                  </a:extLst>
                </a:gridCol>
              </a:tblGrid>
              <a:tr h="27856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Category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Criteria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Enablement Playlists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58038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 Version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3"/>
                        </a:rPr>
                        <a:t>+Agents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4484401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Reporting Data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527177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Running Same Version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841064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 Agents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Metric Limits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300553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Match Rules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4"/>
                        </a:rPr>
                        <a:t>+BTs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5847468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 Lockdown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300809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BTs With Load (last 1 day)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74638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Business Transactions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BTs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99803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 Version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5"/>
                        </a:rPr>
                        <a:t>+MachineAgents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1930198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Reporting Data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68963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Running Same Version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040769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Agents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Agents Installed Alongside App Agents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74962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 Limit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3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6"/>
                        </a:rPr>
                        <a:t>+Backends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5593376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 with Load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559603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Backends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Backend Rules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010819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Developer Mode- BT Level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7"/>
                        </a:rPr>
                        <a:t>+Overhead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8519316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Developer Mode - App Level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88754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 Entry Points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08531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Overhead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Aggressive Snapshotting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73095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 Limit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3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8"/>
                        </a:rPr>
                        <a:t>+SEPs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9637518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SEPS with Load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54926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Endpoints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SEP Rules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767842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Error Configuration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Custom Error Detection Rules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2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9"/>
                        </a:rPr>
                        <a:t>+ErrorConfig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9198139"/>
                  </a:ext>
                </a:extLst>
              </a:tr>
              <a:tr h="221091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Error Configuration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Success Percentage of Worse Transaction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283263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HR Violations in Past 24 Hours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10"/>
                        </a:rPr>
                        <a:t>+HR&amp;A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7084124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Actions Bound to Policies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87337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Health Rules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996881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Health Rules and Alerting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Default Health Rules Modified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869036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Configured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4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11"/>
                        </a:rPr>
                        <a:t>+DataCollectors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7522026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Collected in APM Snapshot (past 24 hours)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293614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Data Collector Fields Collected in Analytics (past 24 hours)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23503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Collectors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BiQ Enabled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21119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 of Custom Dashboards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rowSpan="3"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b="0" i="0" u="sng" strike="noStrike" dirty="0">
                          <a:solidFill>
                            <a:srgbClr val="467886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12"/>
                        </a:rPr>
                        <a:t>+APM Dash</a:t>
                      </a:r>
                      <a:endParaRPr lang="en-US" sz="900" b="0" i="0" u="sng" strike="noStrike" dirty="0">
                        <a:solidFill>
                          <a:srgbClr val="467886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1188851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Percentage of Dashboards Modified (past 6 months)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911748"/>
                  </a:ext>
                </a:extLst>
              </a:tr>
              <a:tr h="156740"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APM Dashboards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>
                  <a:txBody>
                    <a:bodyPr/>
                    <a:lstStyle/>
                    <a:p>
                      <a:pPr algn="thaiDist" fontAlgn="ctr">
                        <a:buNone/>
                      </a:pPr>
                      <a:r>
                        <a:rPr lang="en-US" sz="9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Dashboards using </a:t>
                      </a:r>
                      <a:r>
                        <a:rPr lang="en-US" sz="9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BiQ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859" marR="1859" marT="1859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194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10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>
          <a:extLst>
            <a:ext uri="{FF2B5EF4-FFF2-40B4-BE49-F238E27FC236}">
              <a16:creationId xmlns:a16="http://schemas.microsoft.com/office/drawing/2014/main" id="{AE706E9E-DE64-6C20-942C-0F19297B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24" title="datacenters">
            <a:extLst>
              <a:ext uri="{FF2B5EF4-FFF2-40B4-BE49-F238E27FC236}">
                <a16:creationId xmlns:a16="http://schemas.microsoft.com/office/drawing/2014/main" id="{2BC1B5D0-5687-98F4-0CA6-BAB368374C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429" y="6174812"/>
            <a:ext cx="430150" cy="43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24" title="mobile applications">
            <a:extLst>
              <a:ext uri="{FF2B5EF4-FFF2-40B4-BE49-F238E27FC236}">
                <a16:creationId xmlns:a16="http://schemas.microsoft.com/office/drawing/2014/main" id="{9288F1F1-4C66-747E-7640-1ED24A016C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0725" y="6202354"/>
            <a:ext cx="430150" cy="43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24" title="network">
            <a:extLst>
              <a:ext uri="{FF2B5EF4-FFF2-40B4-BE49-F238E27FC236}">
                <a16:creationId xmlns:a16="http://schemas.microsoft.com/office/drawing/2014/main" id="{60806463-CAA5-28FB-D936-117F35C1A2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450" y="6187915"/>
            <a:ext cx="430142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24" title="virtual server">
            <a:extLst>
              <a:ext uri="{FF2B5EF4-FFF2-40B4-BE49-F238E27FC236}">
                <a16:creationId xmlns:a16="http://schemas.microsoft.com/office/drawing/2014/main" id="{E5E98D39-02E7-24E0-80C3-7BB34426FA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103" y="6157362"/>
            <a:ext cx="45619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24" title="web clickstreams">
            <a:extLst>
              <a:ext uri="{FF2B5EF4-FFF2-40B4-BE49-F238E27FC236}">
                <a16:creationId xmlns:a16="http://schemas.microsoft.com/office/drawing/2014/main" id="{613102F1-EF47-5D92-A55E-8C7AC4B6D95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0639" y="6202365"/>
            <a:ext cx="430150" cy="43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24">
            <a:extLst>
              <a:ext uri="{FF2B5EF4-FFF2-40B4-BE49-F238E27FC236}">
                <a16:creationId xmlns:a16="http://schemas.microsoft.com/office/drawing/2014/main" id="{0D8B2012-8B1D-76CA-14E1-45BF046D12A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90402" y="6221587"/>
            <a:ext cx="346400" cy="33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24" title="app os">
            <a:extLst>
              <a:ext uri="{FF2B5EF4-FFF2-40B4-BE49-F238E27FC236}">
                <a16:creationId xmlns:a16="http://schemas.microsoft.com/office/drawing/2014/main" id="{75270931-2181-0C2F-A593-AF01A6F8852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4373" y="6206971"/>
            <a:ext cx="430150" cy="43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24" title="improve security operations">
            <a:extLst>
              <a:ext uri="{FF2B5EF4-FFF2-40B4-BE49-F238E27FC236}">
                <a16:creationId xmlns:a16="http://schemas.microsoft.com/office/drawing/2014/main" id="{02752EC4-1822-734F-3598-99F3FB221BE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74351" y="6104787"/>
            <a:ext cx="582804" cy="58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0" name="Google Shape;1290;p124">
            <a:extLst>
              <a:ext uri="{FF2B5EF4-FFF2-40B4-BE49-F238E27FC236}">
                <a16:creationId xmlns:a16="http://schemas.microsoft.com/office/drawing/2014/main" id="{27319FB7-0A08-5B3D-8879-AC3592E4E884}"/>
              </a:ext>
            </a:extLst>
          </p:cNvPr>
          <p:cNvGrpSpPr/>
          <p:nvPr/>
        </p:nvGrpSpPr>
        <p:grpSpPr>
          <a:xfrm>
            <a:off x="4225255" y="6121840"/>
            <a:ext cx="527700" cy="527700"/>
            <a:chOff x="7647800" y="6251850"/>
            <a:chExt cx="527700" cy="527700"/>
          </a:xfrm>
        </p:grpSpPr>
        <p:pic>
          <p:nvPicPr>
            <p:cNvPr id="1291" name="Google Shape;1291;p124">
              <a:extLst>
                <a:ext uri="{FF2B5EF4-FFF2-40B4-BE49-F238E27FC236}">
                  <a16:creationId xmlns:a16="http://schemas.microsoft.com/office/drawing/2014/main" id="{6CEECF3B-F7FE-7A67-6329-FDA6EB73CD7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47800" y="6251850"/>
              <a:ext cx="527700" cy="52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2" name="Google Shape;1292;p124">
              <a:extLst>
                <a:ext uri="{FF2B5EF4-FFF2-40B4-BE49-F238E27FC236}">
                  <a16:creationId xmlns:a16="http://schemas.microsoft.com/office/drawing/2014/main" id="{667C8D72-3B27-A2DE-08DA-9D1D79098EFC}"/>
                </a:ext>
              </a:extLst>
            </p:cNvPr>
            <p:cNvSpPr txBox="1"/>
            <p:nvPr/>
          </p:nvSpPr>
          <p:spPr>
            <a:xfrm>
              <a:off x="7675750" y="6392475"/>
              <a:ext cx="4635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Private</a:t>
              </a:r>
              <a:endParaRPr sz="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293" name="Google Shape;1293;p124">
            <a:extLst>
              <a:ext uri="{FF2B5EF4-FFF2-40B4-BE49-F238E27FC236}">
                <a16:creationId xmlns:a16="http://schemas.microsoft.com/office/drawing/2014/main" id="{3B7BC0D1-3CD3-CE4E-70BF-0841D614761E}"/>
              </a:ext>
            </a:extLst>
          </p:cNvPr>
          <p:cNvGrpSpPr/>
          <p:nvPr/>
        </p:nvGrpSpPr>
        <p:grpSpPr>
          <a:xfrm>
            <a:off x="5225025" y="6154458"/>
            <a:ext cx="527700" cy="527680"/>
            <a:chOff x="4767825" y="6230721"/>
            <a:chExt cx="527700" cy="527680"/>
          </a:xfrm>
        </p:grpSpPr>
        <p:pic>
          <p:nvPicPr>
            <p:cNvPr id="1294" name="Google Shape;1294;p124">
              <a:extLst>
                <a:ext uri="{FF2B5EF4-FFF2-40B4-BE49-F238E27FC236}">
                  <a16:creationId xmlns:a16="http://schemas.microsoft.com/office/drawing/2014/main" id="{BCDF721F-4F63-449E-E7E7-4A7016F0513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67825" y="6230721"/>
              <a:ext cx="527700" cy="527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5" name="Google Shape;1295;p124">
              <a:extLst>
                <a:ext uri="{FF2B5EF4-FFF2-40B4-BE49-F238E27FC236}">
                  <a16:creationId xmlns:a16="http://schemas.microsoft.com/office/drawing/2014/main" id="{AA1C20E9-E164-D9E9-D87D-287F44855A66}"/>
                </a:ext>
              </a:extLst>
            </p:cNvPr>
            <p:cNvSpPr txBox="1"/>
            <p:nvPr/>
          </p:nvSpPr>
          <p:spPr>
            <a:xfrm>
              <a:off x="4786605" y="6338728"/>
              <a:ext cx="4635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Public</a:t>
              </a:r>
              <a:endParaRPr sz="6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296" name="Google Shape;1296;p124">
            <a:extLst>
              <a:ext uri="{FF2B5EF4-FFF2-40B4-BE49-F238E27FC236}">
                <a16:creationId xmlns:a16="http://schemas.microsoft.com/office/drawing/2014/main" id="{22BB390D-566D-3B6D-66DD-39A0C72F11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325" y="76842"/>
            <a:ext cx="10972800" cy="666075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Links and Resources</a:t>
            </a:r>
            <a:endParaRPr/>
          </a:p>
        </p:txBody>
      </p:sp>
      <p:sp>
        <p:nvSpPr>
          <p:cNvPr id="35" name="Google Shape;1184;p120">
            <a:extLst>
              <a:ext uri="{FF2B5EF4-FFF2-40B4-BE49-F238E27FC236}">
                <a16:creationId xmlns:a16="http://schemas.microsoft.com/office/drawing/2014/main" id="{25E14032-77EC-5E21-B7F5-E6EAEAF39601}"/>
              </a:ext>
            </a:extLst>
          </p:cNvPr>
          <p:cNvSpPr txBox="1">
            <a:spLocks/>
          </p:cNvSpPr>
          <p:nvPr/>
        </p:nvSpPr>
        <p:spPr>
          <a:xfrm>
            <a:off x="268382" y="1491722"/>
            <a:ext cx="2664300" cy="47907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>
                <a:latin typeface="Lexend"/>
                <a:ea typeface="Lexend"/>
                <a:cs typeface="Lexend"/>
                <a:sym typeface="Lexend"/>
              </a:rPr>
              <a:t>Videos + Cisco U</a:t>
            </a:r>
          </a:p>
        </p:txBody>
      </p:sp>
      <p:sp>
        <p:nvSpPr>
          <p:cNvPr id="36" name="Google Shape;1185;p120">
            <a:extLst>
              <a:ext uri="{FF2B5EF4-FFF2-40B4-BE49-F238E27FC236}">
                <a16:creationId xmlns:a16="http://schemas.microsoft.com/office/drawing/2014/main" id="{1A73C8E2-BC35-884D-2F8F-4DB758A795D8}"/>
              </a:ext>
            </a:extLst>
          </p:cNvPr>
          <p:cNvSpPr txBox="1">
            <a:spLocks/>
          </p:cNvSpPr>
          <p:nvPr/>
        </p:nvSpPr>
        <p:spPr>
          <a:xfrm>
            <a:off x="3094210" y="1478227"/>
            <a:ext cx="2876100" cy="4980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>
                <a:latin typeface="Lexend"/>
                <a:ea typeface="Lexend"/>
                <a:cs typeface="Lexend"/>
                <a:sym typeface="Lexend"/>
              </a:rPr>
              <a:t>Documentation</a:t>
            </a:r>
          </a:p>
        </p:txBody>
      </p:sp>
      <p:sp>
        <p:nvSpPr>
          <p:cNvPr id="37" name="Google Shape;1186;p120">
            <a:extLst>
              <a:ext uri="{FF2B5EF4-FFF2-40B4-BE49-F238E27FC236}">
                <a16:creationId xmlns:a16="http://schemas.microsoft.com/office/drawing/2014/main" id="{64E4F6DD-C066-D327-A85C-2FF82603BE8B}"/>
              </a:ext>
            </a:extLst>
          </p:cNvPr>
          <p:cNvSpPr txBox="1">
            <a:spLocks/>
          </p:cNvSpPr>
          <p:nvPr/>
        </p:nvSpPr>
        <p:spPr>
          <a:xfrm>
            <a:off x="6165544" y="1485084"/>
            <a:ext cx="2808900" cy="4857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>
                <a:latin typeface="Lexend"/>
                <a:ea typeface="Lexend"/>
                <a:cs typeface="Lexend"/>
                <a:sym typeface="Lexend"/>
              </a:rPr>
              <a:t>Community + Repos</a:t>
            </a:r>
          </a:p>
        </p:txBody>
      </p:sp>
      <p:sp>
        <p:nvSpPr>
          <p:cNvPr id="39" name="Google Shape;1188;p120">
            <a:extLst>
              <a:ext uri="{FF2B5EF4-FFF2-40B4-BE49-F238E27FC236}">
                <a16:creationId xmlns:a16="http://schemas.microsoft.com/office/drawing/2014/main" id="{E2C8BE9E-B846-E33E-2327-911E0F63DF7B}"/>
              </a:ext>
            </a:extLst>
          </p:cNvPr>
          <p:cNvSpPr txBox="1"/>
          <p:nvPr/>
        </p:nvSpPr>
        <p:spPr>
          <a:xfrm>
            <a:off x="423254" y="4200760"/>
            <a:ext cx="24963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1" name="Google Shape;1190;p120">
            <a:extLst>
              <a:ext uri="{FF2B5EF4-FFF2-40B4-BE49-F238E27FC236}">
                <a16:creationId xmlns:a16="http://schemas.microsoft.com/office/drawing/2014/main" id="{0639A34A-EB4D-E4C3-B3B3-7C5B61221AA0}"/>
              </a:ext>
            </a:extLst>
          </p:cNvPr>
          <p:cNvCxnSpPr>
            <a:cxnSpLocks/>
          </p:cNvCxnSpPr>
          <p:nvPr/>
        </p:nvCxnSpPr>
        <p:spPr>
          <a:xfrm>
            <a:off x="6097088" y="2090726"/>
            <a:ext cx="0" cy="3126034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1191;p120">
            <a:extLst>
              <a:ext uri="{FF2B5EF4-FFF2-40B4-BE49-F238E27FC236}">
                <a16:creationId xmlns:a16="http://schemas.microsoft.com/office/drawing/2014/main" id="{4259570A-4FE2-1B9A-DE9D-6B9A965A9C54}"/>
              </a:ext>
            </a:extLst>
          </p:cNvPr>
          <p:cNvCxnSpPr>
            <a:cxnSpLocks/>
          </p:cNvCxnSpPr>
          <p:nvPr/>
        </p:nvCxnSpPr>
        <p:spPr>
          <a:xfrm flipH="1">
            <a:off x="9009910" y="2090726"/>
            <a:ext cx="32989" cy="3126034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1192;p120">
            <a:extLst>
              <a:ext uri="{FF2B5EF4-FFF2-40B4-BE49-F238E27FC236}">
                <a16:creationId xmlns:a16="http://schemas.microsoft.com/office/drawing/2014/main" id="{F3118BE7-C4E2-8ABA-CD4C-B035AF4C1E11}"/>
              </a:ext>
            </a:extLst>
          </p:cNvPr>
          <p:cNvCxnSpPr>
            <a:cxnSpLocks/>
          </p:cNvCxnSpPr>
          <p:nvPr/>
        </p:nvCxnSpPr>
        <p:spPr>
          <a:xfrm>
            <a:off x="513654" y="4188726"/>
            <a:ext cx="1128027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1201;p120">
            <a:extLst>
              <a:ext uri="{FF2B5EF4-FFF2-40B4-BE49-F238E27FC236}">
                <a16:creationId xmlns:a16="http://schemas.microsoft.com/office/drawing/2014/main" id="{4B6807E1-A97F-DBAC-B0CD-08D641033E32}"/>
              </a:ext>
            </a:extLst>
          </p:cNvPr>
          <p:cNvCxnSpPr>
            <a:cxnSpLocks/>
          </p:cNvCxnSpPr>
          <p:nvPr/>
        </p:nvCxnSpPr>
        <p:spPr>
          <a:xfrm>
            <a:off x="513654" y="3133893"/>
            <a:ext cx="1128027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186;p120">
            <a:extLst>
              <a:ext uri="{FF2B5EF4-FFF2-40B4-BE49-F238E27FC236}">
                <a16:creationId xmlns:a16="http://schemas.microsoft.com/office/drawing/2014/main" id="{806DF12F-05A8-43DA-5296-644BF7B41E89}"/>
              </a:ext>
            </a:extLst>
          </p:cNvPr>
          <p:cNvSpPr txBox="1">
            <a:spLocks/>
          </p:cNvSpPr>
          <p:nvPr/>
        </p:nvSpPr>
        <p:spPr>
          <a:xfrm>
            <a:off x="9085249" y="1491722"/>
            <a:ext cx="2808900" cy="4790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>
                <a:latin typeface="Lexend"/>
                <a:ea typeface="Lexend"/>
                <a:cs typeface="Lexend"/>
                <a:sym typeface="Lexend"/>
              </a:rPr>
              <a:t>Cisco Referrals</a:t>
            </a:r>
          </a:p>
        </p:txBody>
      </p:sp>
      <p:sp>
        <p:nvSpPr>
          <p:cNvPr id="1309" name="Google Shape;1278;p124">
            <a:hlinkClick r:id="rId12"/>
            <a:extLst>
              <a:ext uri="{FF2B5EF4-FFF2-40B4-BE49-F238E27FC236}">
                <a16:creationId xmlns:a16="http://schemas.microsoft.com/office/drawing/2014/main" id="{EC700171-3F78-3D76-CED0-F5E95E4A28B9}"/>
              </a:ext>
            </a:extLst>
          </p:cNvPr>
          <p:cNvSpPr/>
          <p:nvPr/>
        </p:nvSpPr>
        <p:spPr>
          <a:xfrm>
            <a:off x="3364891" y="2353135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Docs 24.x/25.x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0" name="Google Shape;1278;p124">
            <a:hlinkClick r:id="rId13"/>
            <a:extLst>
              <a:ext uri="{FF2B5EF4-FFF2-40B4-BE49-F238E27FC236}">
                <a16:creationId xmlns:a16="http://schemas.microsoft.com/office/drawing/2014/main" id="{58629CB7-1044-5390-D4FA-F44152D0B05E}"/>
              </a:ext>
            </a:extLst>
          </p:cNvPr>
          <p:cNvSpPr/>
          <p:nvPr/>
        </p:nvSpPr>
        <p:spPr>
          <a:xfrm>
            <a:off x="9219939" y="3431833"/>
            <a:ext cx="2573985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Cisco Support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1" name="Google Shape;1278;p124">
            <a:hlinkClick r:id="rId14"/>
            <a:extLst>
              <a:ext uri="{FF2B5EF4-FFF2-40B4-BE49-F238E27FC236}">
                <a16:creationId xmlns:a16="http://schemas.microsoft.com/office/drawing/2014/main" id="{A565BBEC-BCFD-1FFE-77AA-67E5BD6D27B4}"/>
              </a:ext>
            </a:extLst>
          </p:cNvPr>
          <p:cNvSpPr/>
          <p:nvPr/>
        </p:nvSpPr>
        <p:spPr>
          <a:xfrm>
            <a:off x="9219940" y="2340337"/>
            <a:ext cx="257398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CS Call A Consultant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2" name="Google Shape;1278;p124">
            <a:hlinkClick r:id="rId15"/>
            <a:extLst>
              <a:ext uri="{FF2B5EF4-FFF2-40B4-BE49-F238E27FC236}">
                <a16:creationId xmlns:a16="http://schemas.microsoft.com/office/drawing/2014/main" id="{7E3911BA-A080-07A0-14E1-1EA21050C645}"/>
              </a:ext>
            </a:extLst>
          </p:cNvPr>
          <p:cNvSpPr/>
          <p:nvPr/>
        </p:nvSpPr>
        <p:spPr>
          <a:xfrm>
            <a:off x="497648" y="2372116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Observability CS YouTube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3" name="Google Shape;1278;p124">
            <a:hlinkClick r:id="rId16"/>
            <a:extLst>
              <a:ext uri="{FF2B5EF4-FFF2-40B4-BE49-F238E27FC236}">
                <a16:creationId xmlns:a16="http://schemas.microsoft.com/office/drawing/2014/main" id="{89FB7622-9F81-6381-10B6-779AB92FE9B1}"/>
              </a:ext>
            </a:extLst>
          </p:cNvPr>
          <p:cNvSpPr/>
          <p:nvPr/>
        </p:nvSpPr>
        <p:spPr>
          <a:xfrm>
            <a:off x="3364891" y="3401960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Getting Started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4" name="Google Shape;1278;p124">
            <a:hlinkClick r:id="rId17"/>
            <a:extLst>
              <a:ext uri="{FF2B5EF4-FFF2-40B4-BE49-F238E27FC236}">
                <a16:creationId xmlns:a16="http://schemas.microsoft.com/office/drawing/2014/main" id="{59BAAF00-8C36-11C9-696C-454EE501E129}"/>
              </a:ext>
            </a:extLst>
          </p:cNvPr>
          <p:cNvSpPr/>
          <p:nvPr/>
        </p:nvSpPr>
        <p:spPr>
          <a:xfrm>
            <a:off x="6379022" y="2340337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GitHub Repos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5" name="Google Shape;1278;p124">
            <a:hlinkClick r:id="rId18"/>
            <a:extLst>
              <a:ext uri="{FF2B5EF4-FFF2-40B4-BE49-F238E27FC236}">
                <a16:creationId xmlns:a16="http://schemas.microsoft.com/office/drawing/2014/main" id="{51A6F232-8F65-BF4C-66BC-8BAB5AFA9B69}"/>
              </a:ext>
            </a:extLst>
          </p:cNvPr>
          <p:cNvSpPr/>
          <p:nvPr/>
        </p:nvSpPr>
        <p:spPr>
          <a:xfrm>
            <a:off x="6412891" y="3431833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AppDynamics Community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6" name="Google Shape;1278;p124">
            <a:hlinkClick r:id="rId19"/>
            <a:extLst>
              <a:ext uri="{FF2B5EF4-FFF2-40B4-BE49-F238E27FC236}">
                <a16:creationId xmlns:a16="http://schemas.microsoft.com/office/drawing/2014/main" id="{141E844F-F52A-BB46-DA09-1E2D785534EE}"/>
              </a:ext>
            </a:extLst>
          </p:cNvPr>
          <p:cNvSpPr/>
          <p:nvPr/>
        </p:nvSpPr>
        <p:spPr>
          <a:xfrm>
            <a:off x="494399" y="3431833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Cisco U YouTube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7" name="Google Shape;1278;p124">
            <a:hlinkClick r:id="rId20"/>
            <a:extLst>
              <a:ext uri="{FF2B5EF4-FFF2-40B4-BE49-F238E27FC236}">
                <a16:creationId xmlns:a16="http://schemas.microsoft.com/office/drawing/2014/main" id="{C63E28E9-868C-8D98-E97C-A44F12B8D95B}"/>
              </a:ext>
            </a:extLst>
          </p:cNvPr>
          <p:cNvSpPr/>
          <p:nvPr/>
        </p:nvSpPr>
        <p:spPr>
          <a:xfrm>
            <a:off x="3366596" y="4468126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Agent Management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8" name="Google Shape;1278;p124">
            <a:hlinkClick r:id="rId21"/>
            <a:extLst>
              <a:ext uri="{FF2B5EF4-FFF2-40B4-BE49-F238E27FC236}">
                <a16:creationId xmlns:a16="http://schemas.microsoft.com/office/drawing/2014/main" id="{2363B8F4-BDB2-43CC-0F63-E7A2A99B9B49}"/>
              </a:ext>
            </a:extLst>
          </p:cNvPr>
          <p:cNvSpPr/>
          <p:nvPr/>
        </p:nvSpPr>
        <p:spPr>
          <a:xfrm>
            <a:off x="515809" y="4467586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Cisco U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9" name="Google Shape;1278;p124">
            <a:hlinkClick r:id="rId22"/>
            <a:extLst>
              <a:ext uri="{FF2B5EF4-FFF2-40B4-BE49-F238E27FC236}">
                <a16:creationId xmlns:a16="http://schemas.microsoft.com/office/drawing/2014/main" id="{17367A7C-CA4B-EC57-CF9E-5E710286FFF3}"/>
              </a:ext>
            </a:extLst>
          </p:cNvPr>
          <p:cNvSpPr/>
          <p:nvPr/>
        </p:nvSpPr>
        <p:spPr>
          <a:xfrm>
            <a:off x="6412891" y="4467586"/>
            <a:ext cx="2381944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Cisco Community</a:t>
            </a:r>
            <a:endParaRPr sz="16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25" name="Google Shape;1190;p120">
            <a:extLst>
              <a:ext uri="{FF2B5EF4-FFF2-40B4-BE49-F238E27FC236}">
                <a16:creationId xmlns:a16="http://schemas.microsoft.com/office/drawing/2014/main" id="{E1F8AF40-38D2-15A3-31DB-8AD30F8ED095}"/>
              </a:ext>
            </a:extLst>
          </p:cNvPr>
          <p:cNvCxnSpPr>
            <a:cxnSpLocks/>
          </p:cNvCxnSpPr>
          <p:nvPr/>
        </p:nvCxnSpPr>
        <p:spPr>
          <a:xfrm>
            <a:off x="3145700" y="2067543"/>
            <a:ext cx="0" cy="3126034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8" name="Google Shape;1278;p124">
            <a:hlinkClick r:id="rId13"/>
            <a:extLst>
              <a:ext uri="{FF2B5EF4-FFF2-40B4-BE49-F238E27FC236}">
                <a16:creationId xmlns:a16="http://schemas.microsoft.com/office/drawing/2014/main" id="{7F6AC5F8-1BCB-4C21-4E19-5CB531FD6BCC}"/>
              </a:ext>
            </a:extLst>
          </p:cNvPr>
          <p:cNvSpPr/>
          <p:nvPr/>
        </p:nvSpPr>
        <p:spPr>
          <a:xfrm>
            <a:off x="9219939" y="4474143"/>
            <a:ext cx="2539521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3"/>
              </a:gs>
              <a:gs pos="22000">
                <a:schemeClr val="accent3"/>
              </a:gs>
              <a:gs pos="99000">
                <a:schemeClr val="accent1"/>
              </a:gs>
              <a:gs pos="100000">
                <a:schemeClr val="accent1"/>
              </a:gs>
            </a:gsLst>
            <a:lin ang="1199774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account.appdynamics</a:t>
            </a:r>
            <a:endParaRPr sz="1600" b="1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31" name="Graphic 1330">
            <a:extLst>
              <a:ext uri="{FF2B5EF4-FFF2-40B4-BE49-F238E27FC236}">
                <a16:creationId xmlns:a16="http://schemas.microsoft.com/office/drawing/2014/main" id="{1546EDF6-336A-D869-2D4C-8683A60CA0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069085" y="5673851"/>
            <a:ext cx="4169408" cy="4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8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59"/>
          <p:cNvSpPr txBox="1">
            <a:spLocks noGrp="1"/>
          </p:cNvSpPr>
          <p:nvPr>
            <p:ph type="body" idx="1"/>
          </p:nvPr>
        </p:nvSpPr>
        <p:spPr>
          <a:xfrm>
            <a:off x="664532" y="1460833"/>
            <a:ext cx="4882157" cy="10311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ctr">
              <a:buNone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Cisco U</a:t>
            </a:r>
          </a:p>
          <a:p>
            <a:pPr marL="0" indent="0">
              <a:buNone/>
            </a:pPr>
            <a:endParaRPr lang="en">
              <a:latin typeface="Lexend"/>
              <a:ea typeface="Lexend"/>
              <a:cs typeface="Lexend"/>
              <a:sym typeface="Lexend"/>
            </a:endParaRPr>
          </a:p>
          <a:p>
            <a:pPr marL="0" indent="0"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Google Shape;426;gcc5c5194af_0_29">
            <a:extLst>
              <a:ext uri="{FF2B5EF4-FFF2-40B4-BE49-F238E27FC236}">
                <a16:creationId xmlns:a16="http://schemas.microsoft.com/office/drawing/2014/main" id="{216C424E-91C9-0268-E010-099B014281B0}"/>
              </a:ext>
            </a:extLst>
          </p:cNvPr>
          <p:cNvSpPr txBox="1"/>
          <p:nvPr/>
        </p:nvSpPr>
        <p:spPr>
          <a:xfrm>
            <a:off x="532563" y="1966274"/>
            <a:ext cx="4817650" cy="343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chemeClr val="tx1"/>
                </a:solidFill>
              </a:rPr>
              <a:t>Cisco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U. offers self-paced and instructor-led courses that will give you a much deeper understanding of these capabilities than we can cover in this session. </a:t>
            </a:r>
            <a:endParaRPr sz="2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Go to </a:t>
            </a:r>
            <a:r>
              <a:rPr lang="en-US" sz="2000" u="sng" dirty="0" err="1">
                <a:solidFill>
                  <a:schemeClr val="tx1"/>
                </a:solidFill>
              </a:rPr>
              <a:t>u</a:t>
            </a:r>
            <a:r>
              <a:rPr lang="en-US" sz="2000" b="0" i="0" u="sng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.cisco.com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to find a wealth of training options to help you get more value from Cisco &amp; </a:t>
            </a:r>
            <a:r>
              <a:rPr lang="en-US" sz="2000" dirty="0">
                <a:solidFill>
                  <a:schemeClr val="tx1"/>
                </a:solidFill>
              </a:rPr>
              <a:t>Splunk 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AppDynamics</a:t>
            </a:r>
            <a:endParaRPr sz="2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0353B-F410-F67A-6075-E59F864C7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5" y="891353"/>
            <a:ext cx="916968" cy="91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8D0E1-B7C0-48F2-8BCE-50CD1B956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89D1136-9AFA-C314-FD54-06725A5916A3}"/>
              </a:ext>
            </a:extLst>
          </p:cNvPr>
          <p:cNvSpPr txBox="1">
            <a:spLocks/>
          </p:cNvSpPr>
          <p:nvPr/>
        </p:nvSpPr>
        <p:spPr>
          <a:xfrm>
            <a:off x="398535" y="13839"/>
            <a:ext cx="10972800" cy="11094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xend"/>
                <a:sym typeface="Lexend"/>
              </a:rPr>
              <a:t>Check out our content</a:t>
            </a:r>
          </a:p>
          <a:p>
            <a:r>
              <a:rPr lang="en-US" sz="4000" dirty="0">
                <a:solidFill>
                  <a:schemeClr val="accent1"/>
                </a:solidFill>
                <a:latin typeface="Lexend"/>
                <a:sym typeface="Lexend"/>
              </a:rPr>
              <a:t>o</a:t>
            </a:r>
            <a:r>
              <a:rPr lang="en-US" sz="4000" noProof="0" dirty="0">
                <a:solidFill>
                  <a:schemeClr val="accent1"/>
                </a:solidFill>
                <a:latin typeface="Lexend"/>
                <a:sym typeface="Lexend"/>
              </a:rPr>
              <a:t>n YouTube!</a:t>
            </a:r>
            <a:b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exend"/>
                <a:sym typeface="Lexend"/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0E873A-2CA7-02C0-1271-BD6BC760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6" y="1207991"/>
            <a:ext cx="2920392" cy="52165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486747-3A61-2ABE-96AF-3FF7997344D7}"/>
              </a:ext>
            </a:extLst>
          </p:cNvPr>
          <p:cNvSpPr/>
          <p:nvPr/>
        </p:nvSpPr>
        <p:spPr>
          <a:xfrm>
            <a:off x="4791912" y="1118184"/>
            <a:ext cx="6570632" cy="4143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21EE21-4E89-17A4-BA95-17713E53A608}"/>
              </a:ext>
            </a:extLst>
          </p:cNvPr>
          <p:cNvSpPr/>
          <p:nvPr/>
        </p:nvSpPr>
        <p:spPr>
          <a:xfrm>
            <a:off x="1098309" y="1677488"/>
            <a:ext cx="2021564" cy="4217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Youtube Logo Image PNG Transparent Background, Free Download #46020 -  FreeIconsPNG">
            <a:extLst>
              <a:ext uri="{FF2B5EF4-FFF2-40B4-BE49-F238E27FC236}">
                <a16:creationId xmlns:a16="http://schemas.microsoft.com/office/drawing/2014/main" id="{6FADF3E0-2E45-7D08-4B5F-2CB41564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>
            <a:fillRect/>
          </a:stretch>
        </p:blipFill>
        <p:spPr bwMode="auto">
          <a:xfrm>
            <a:off x="5172530" y="1343085"/>
            <a:ext cx="2732365" cy="182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YouTube Live PNG Picture | PNG All">
            <a:extLst>
              <a:ext uri="{FF2B5EF4-FFF2-40B4-BE49-F238E27FC236}">
                <a16:creationId xmlns:a16="http://schemas.microsoft.com/office/drawing/2014/main" id="{18DBC97A-87C9-96CB-7313-061E92E5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78" y="3560021"/>
            <a:ext cx="3279561" cy="14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2900B7-17E1-34B5-B2AF-729A9249E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44438" y="1677488"/>
            <a:ext cx="182406" cy="42083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A24244-C894-C496-DCA5-9CE3BBBB1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92957" y="1129247"/>
            <a:ext cx="178756" cy="4124137"/>
          </a:xfrm>
          <a:prstGeom prst="rect">
            <a:avLst/>
          </a:prstGeom>
        </p:spPr>
      </p:pic>
      <p:pic>
        <p:nvPicPr>
          <p:cNvPr id="13" name="Picture 4" descr="Youtube Logo Image PNG Transparent Background, Free Download #46020 -  FreeIconsPNG">
            <a:extLst>
              <a:ext uri="{FF2B5EF4-FFF2-40B4-BE49-F238E27FC236}">
                <a16:creationId xmlns:a16="http://schemas.microsoft.com/office/drawing/2014/main" id="{2FB53001-D30B-F93A-F1B6-A7F46345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" r="5597"/>
          <a:stretch>
            <a:fillRect/>
          </a:stretch>
        </p:blipFill>
        <p:spPr bwMode="auto">
          <a:xfrm>
            <a:off x="1098307" y="2762730"/>
            <a:ext cx="1881375" cy="111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4392;p439">
            <a:extLst>
              <a:ext uri="{FF2B5EF4-FFF2-40B4-BE49-F238E27FC236}">
                <a16:creationId xmlns:a16="http://schemas.microsoft.com/office/drawing/2014/main" id="{93E45BFE-F7BA-1635-0A61-5361B7AFDB9F}"/>
              </a:ext>
            </a:extLst>
          </p:cNvPr>
          <p:cNvSpPr txBox="1"/>
          <p:nvPr/>
        </p:nvSpPr>
        <p:spPr>
          <a:xfrm>
            <a:off x="5209413" y="2742782"/>
            <a:ext cx="2835540" cy="180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1"/>
                </a:solidFill>
              </a:rPr>
              <a:t>CS On-Demand Content</a:t>
            </a: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New Videos added regularly</a:t>
            </a: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Short and Long Options</a:t>
            </a:r>
            <a:endParaRPr lang="en-US" sz="2200" dirty="0">
              <a:solidFill>
                <a:schemeClr val="accent1"/>
              </a:solidFill>
            </a:endParaRP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Topics are Driven by Customer and Subscriber Feedback</a:t>
            </a:r>
          </a:p>
          <a:p>
            <a: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endParaRPr lang="en-US" sz="2200" dirty="0">
              <a:solidFill>
                <a:schemeClr val="accent1"/>
              </a:solidFill>
            </a:endParaRPr>
          </a:p>
          <a:p>
            <a: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endParaRPr lang="en-US" sz="2200" dirty="0">
              <a:solidFill>
                <a:schemeClr val="accent1"/>
              </a:solidFill>
            </a:endParaRPr>
          </a:p>
          <a:p>
            <a:pPr marL="173037" marR="0" lvl="3" indent="-17303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0C3398-B587-F69B-66F2-35DBA5DE8FAB}"/>
              </a:ext>
            </a:extLst>
          </p:cNvPr>
          <p:cNvSpPr txBox="1"/>
          <p:nvPr/>
        </p:nvSpPr>
        <p:spPr>
          <a:xfrm>
            <a:off x="8342057" y="2246749"/>
            <a:ext cx="2805505" cy="99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F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Live Events</a:t>
            </a: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Live Stream &amp; Premiere </a:t>
            </a:r>
          </a:p>
          <a:p>
            <a:pPr marL="173037" lvl="3" indent="-173037">
              <a:spcBef>
                <a:spcPts val="400"/>
              </a:spcBef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Recorded Expert Series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9A205C5-9007-0FF1-E9B9-E0DFEBA7F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2720" y="82318"/>
            <a:ext cx="3206153" cy="358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191D0-5AB5-0BFD-3749-82EA6964DFBF}"/>
              </a:ext>
            </a:extLst>
          </p:cNvPr>
          <p:cNvSpPr txBox="1"/>
          <p:nvPr/>
        </p:nvSpPr>
        <p:spPr>
          <a:xfrm>
            <a:off x="4728056" y="5848189"/>
            <a:ext cx="6698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https://</a:t>
            </a:r>
            <a:r>
              <a:rPr lang="en-US" sz="24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www.youtube.com</a:t>
            </a:r>
            <a:r>
              <a:rPr lang="en-US" sz="24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/@</a:t>
            </a:r>
            <a:r>
              <a:rPr lang="en-US" sz="24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</a:rPr>
              <a:t>CiscoObservability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5652D-5963-CC19-8F38-85FD558EC0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3121" y="952820"/>
            <a:ext cx="6588214" cy="710340"/>
          </a:xfrm>
          <a:prstGeom prst="snip2SameRect">
            <a:avLst/>
          </a:prstGeom>
        </p:spPr>
      </p:pic>
    </p:spTree>
    <p:extLst>
      <p:ext uri="{BB962C8B-B14F-4D97-AF65-F5344CB8AC3E}">
        <p14:creationId xmlns:p14="http://schemas.microsoft.com/office/powerpoint/2010/main" val="5000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6">
          <a:extLst>
            <a:ext uri="{FF2B5EF4-FFF2-40B4-BE49-F238E27FC236}">
              <a16:creationId xmlns:a16="http://schemas.microsoft.com/office/drawing/2014/main" id="{1E448DA3-46D6-35A5-1DF8-AA44C008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" name="Google Shape;2867;p383">
            <a:extLst>
              <a:ext uri="{FF2B5EF4-FFF2-40B4-BE49-F238E27FC236}">
                <a16:creationId xmlns:a16="http://schemas.microsoft.com/office/drawing/2014/main" id="{2A20BE48-81E3-E39F-1995-A35000B30D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472"/>
          <a:stretch/>
        </p:blipFill>
        <p:spPr>
          <a:xfrm>
            <a:off x="4568616" y="0"/>
            <a:ext cx="7623384" cy="685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383">
            <a:extLst>
              <a:ext uri="{FF2B5EF4-FFF2-40B4-BE49-F238E27FC236}">
                <a16:creationId xmlns:a16="http://schemas.microsoft.com/office/drawing/2014/main" id="{298E2948-3603-07F3-E70A-7C7098D56972}"/>
              </a:ext>
            </a:extLst>
          </p:cNvPr>
          <p:cNvSpPr txBox="1"/>
          <p:nvPr/>
        </p:nvSpPr>
        <p:spPr>
          <a:xfrm>
            <a:off x="609600" y="1907999"/>
            <a:ext cx="4543500" cy="3042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04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Current State</a:t>
            </a:r>
            <a:endParaRPr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Low Hanging Fruit</a:t>
            </a: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Recommendations</a:t>
            </a: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Appendix</a:t>
            </a:r>
          </a:p>
          <a:p>
            <a:pPr marL="3048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69" name="Google Shape;2869;p383">
            <a:extLst>
              <a:ext uri="{FF2B5EF4-FFF2-40B4-BE49-F238E27FC236}">
                <a16:creationId xmlns:a16="http://schemas.microsoft.com/office/drawing/2014/main" id="{9243308F-AF3E-46E8-3DEE-7FB1A8AD9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5303700" cy="10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</a:t>
            </a:r>
            <a:endParaRPr dirty="0"/>
          </a:p>
        </p:txBody>
      </p:sp>
      <p:sp>
        <p:nvSpPr>
          <p:cNvPr id="2870" name="Google Shape;2870;p383">
            <a:extLst>
              <a:ext uri="{FF2B5EF4-FFF2-40B4-BE49-F238E27FC236}">
                <a16:creationId xmlns:a16="http://schemas.microsoft.com/office/drawing/2014/main" id="{ED53B87E-D29F-265D-FF7E-A3E20CCDA756}"/>
              </a:ext>
            </a:extLst>
          </p:cNvPr>
          <p:cNvSpPr/>
          <p:nvPr/>
        </p:nvSpPr>
        <p:spPr>
          <a:xfrm rot="5400000">
            <a:off x="519450" y="1998149"/>
            <a:ext cx="305100" cy="124800"/>
          </a:xfrm>
          <a:prstGeom prst="triangle">
            <a:avLst>
              <a:gd name="adj" fmla="val 50000"/>
            </a:avLst>
          </a:prstGeom>
          <a:solidFill>
            <a:srgbClr val="FF0F7B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1" name="Google Shape;2871;p383">
            <a:extLst>
              <a:ext uri="{FF2B5EF4-FFF2-40B4-BE49-F238E27FC236}">
                <a16:creationId xmlns:a16="http://schemas.microsoft.com/office/drawing/2014/main" id="{61AA10D4-6F4C-9050-62C7-5482D2174DE8}"/>
              </a:ext>
            </a:extLst>
          </p:cNvPr>
          <p:cNvSpPr/>
          <p:nvPr/>
        </p:nvSpPr>
        <p:spPr>
          <a:xfrm rot="5400000">
            <a:off x="519450" y="2910438"/>
            <a:ext cx="305100" cy="124800"/>
          </a:xfrm>
          <a:prstGeom prst="triangle">
            <a:avLst>
              <a:gd name="adj" fmla="val 50000"/>
            </a:avLst>
          </a:prstGeom>
          <a:solidFill>
            <a:srgbClr val="FF0F7B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" name="Google Shape;2871;p383">
            <a:extLst>
              <a:ext uri="{FF2B5EF4-FFF2-40B4-BE49-F238E27FC236}">
                <a16:creationId xmlns:a16="http://schemas.microsoft.com/office/drawing/2014/main" id="{EDA461CF-3428-89DE-FC30-DA1987D81421}"/>
              </a:ext>
            </a:extLst>
          </p:cNvPr>
          <p:cNvSpPr/>
          <p:nvPr/>
        </p:nvSpPr>
        <p:spPr>
          <a:xfrm rot="5400000">
            <a:off x="519450" y="3822741"/>
            <a:ext cx="305100" cy="124800"/>
          </a:xfrm>
          <a:prstGeom prst="triangle">
            <a:avLst>
              <a:gd name="adj" fmla="val 50000"/>
            </a:avLst>
          </a:prstGeom>
          <a:solidFill>
            <a:srgbClr val="FF0F7B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" name="Google Shape;2871;p383">
            <a:extLst>
              <a:ext uri="{FF2B5EF4-FFF2-40B4-BE49-F238E27FC236}">
                <a16:creationId xmlns:a16="http://schemas.microsoft.com/office/drawing/2014/main" id="{1B09FAAD-79F3-30D0-ABF4-D33B7CD3F6E8}"/>
              </a:ext>
            </a:extLst>
          </p:cNvPr>
          <p:cNvSpPr/>
          <p:nvPr/>
        </p:nvSpPr>
        <p:spPr>
          <a:xfrm rot="5400000">
            <a:off x="519450" y="4735044"/>
            <a:ext cx="305100" cy="124800"/>
          </a:xfrm>
          <a:prstGeom prst="triangle">
            <a:avLst>
              <a:gd name="adj" fmla="val 50000"/>
            </a:avLst>
          </a:prstGeom>
          <a:solidFill>
            <a:srgbClr val="FF0F7B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77970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>
          <a:extLst>
            <a:ext uri="{FF2B5EF4-FFF2-40B4-BE49-F238E27FC236}">
              <a16:creationId xmlns:a16="http://schemas.microsoft.com/office/drawing/2014/main" id="{390AAE50-161B-54A1-2254-C534ECD4D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52491E0-2ADD-D7E6-8E74-5D07DFA5B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4" y="587955"/>
            <a:ext cx="4169408" cy="466145"/>
          </a:xfrm>
          <a:prstGeom prst="rect">
            <a:avLst/>
          </a:prstGeom>
        </p:spPr>
      </p:pic>
      <p:sp>
        <p:nvSpPr>
          <p:cNvPr id="8" name="Google Shape;1253;p122">
            <a:extLst>
              <a:ext uri="{FF2B5EF4-FFF2-40B4-BE49-F238E27FC236}">
                <a16:creationId xmlns:a16="http://schemas.microsoft.com/office/drawing/2014/main" id="{F13B784E-8F61-0A01-EE71-C796AD3C7D0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/>
              <a:t>Current State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413247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7831-4945-4F87-EDD1-021642B7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A7B0B-2A83-6162-FB3C-96174462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&amp; Scoring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53E05-FCA1-A5D6-B755-6FDC708D58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Bronze, Silver, Gold &amp; Platinum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F75FE-25F6-2C6F-89EA-7124100E98B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 marL="127000" indent="0">
              <a:buNone/>
            </a:pPr>
            <a:r>
              <a:rPr lang="en-US" b="1" dirty="0"/>
              <a:t>Bronze</a:t>
            </a:r>
            <a:r>
              <a:rPr lang="en-US" dirty="0"/>
              <a:t> - All remaining applications</a:t>
            </a:r>
          </a:p>
          <a:p>
            <a:pPr marL="127000" indent="0">
              <a:buNone/>
            </a:pPr>
            <a:r>
              <a:rPr lang="en-US" b="1" dirty="0"/>
              <a:t>Silver </a:t>
            </a:r>
            <a:r>
              <a:rPr lang="en-US" dirty="0"/>
              <a:t>- 80% of criteria for an application must be Silver or higher</a:t>
            </a:r>
          </a:p>
          <a:p>
            <a:pPr marL="127000" indent="0">
              <a:buNone/>
            </a:pPr>
            <a:r>
              <a:rPr lang="en-US" b="1" dirty="0"/>
              <a:t>Gold </a:t>
            </a:r>
            <a:r>
              <a:rPr lang="en-US" dirty="0"/>
              <a:t>- 50% of criteria for an application must be Gold or higher, all remaining criteria must be at least Silver</a:t>
            </a:r>
          </a:p>
          <a:p>
            <a:pPr marL="127000" indent="0">
              <a:buNone/>
            </a:pPr>
            <a:r>
              <a:rPr lang="en-US" b="1" dirty="0"/>
              <a:t>Platinum</a:t>
            </a:r>
            <a:r>
              <a:rPr lang="en-US" dirty="0"/>
              <a:t> - 50% of criteria for an application must be Platinum, all remaining criteria must be at least Gold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E61907-387A-9F9D-9E14-338813E0C104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3767328"/>
          <a:ext cx="8686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Bronze% (#)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Silver% (#)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Gold% (#)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Platinum% (#)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64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ACF7-BBF3-B082-2479-997AC72ED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D3B0-7C38-BC2C-FFC8-8EFFB4E1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and Machine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E8FDD-B034-9A59-A5F3-8AC240B38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Agent Hygiene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1B918-E8F4-84F3-C481-9E122E0E7E8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 marL="127000" indent="0">
              <a:buClr>
                <a:schemeClr val="accent6"/>
              </a:buClr>
              <a:buNone/>
            </a:pPr>
            <a:r>
              <a:rPr lang="en-US" b="1" dirty="0"/>
              <a:t>Agent Support Model: </a:t>
            </a:r>
            <a:r>
              <a:rPr lang="en-US" dirty="0"/>
              <a:t>All Splunk AppDynamics Agents are supported for 1 year after their release date. It’s best practice to use agents from within that timeframe for best security and performance.</a:t>
            </a:r>
          </a:p>
          <a:p>
            <a:pPr>
              <a:buClr>
                <a:schemeClr val="accent6"/>
              </a:buClr>
              <a:buFont typeface="Wingdings" pitchFamily="2" charset="2"/>
              <a:buChar char="ü"/>
            </a:pPr>
            <a:endParaRPr lang="en-US" b="1" dirty="0"/>
          </a:p>
          <a:p>
            <a:pPr marL="127000" indent="0">
              <a:buClr>
                <a:schemeClr val="accent6"/>
              </a:buClr>
              <a:buNone/>
            </a:pPr>
            <a:r>
              <a:rPr lang="en-US" b="1" dirty="0"/>
              <a:t>Definition: </a:t>
            </a:r>
            <a:r>
              <a:rPr lang="en-US" dirty="0"/>
              <a:t>Machine Agents Reporting No Data = nodes with an App Agent, but no Machine Agent installed</a:t>
            </a:r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E0724A-8B4B-00C5-B92A-C416F1058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102154"/>
              </p:ext>
            </p:extLst>
          </p:nvPr>
        </p:nvGraphicFramePr>
        <p:xfrm>
          <a:off x="1752600" y="3763069"/>
          <a:ext cx="8686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100% App Agents Older Than 1yr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 Agents Reporting No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100% Machine Agents Older Than 1yr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Machine Agents Reporting No Data*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2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EE2F0-A613-93E3-32E3-87810C28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ouple of logos of different colors&#10;&#10;AI-generated content may be incorrect.">
            <a:extLst>
              <a:ext uri="{FF2B5EF4-FFF2-40B4-BE49-F238E27FC236}">
                <a16:creationId xmlns:a16="http://schemas.microsoft.com/office/drawing/2014/main" id="{65641554-5A32-B934-0C04-9B7AAB8B6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6588" y="1569228"/>
            <a:ext cx="12965176" cy="5006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42AF0-943A-FA7B-DF7F-619C067776C7}"/>
              </a:ext>
            </a:extLst>
          </p:cNvPr>
          <p:cNvSpPr txBox="1"/>
          <p:nvPr/>
        </p:nvSpPr>
        <p:spPr>
          <a:xfrm>
            <a:off x="3875532" y="3472128"/>
            <a:ext cx="1499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80% of criteria for an application must be Silver or higher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EE3B7-5C60-62C3-1D11-758F9D9C14A6}"/>
              </a:ext>
            </a:extLst>
          </p:cNvPr>
          <p:cNvSpPr txBox="1"/>
          <p:nvPr/>
        </p:nvSpPr>
        <p:spPr>
          <a:xfrm>
            <a:off x="6887972" y="3472128"/>
            <a:ext cx="1499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50% of criteria for an application must be Gold or higher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0118C-5CFD-25C6-AD90-D3DAB0069C29}"/>
              </a:ext>
            </a:extLst>
          </p:cNvPr>
          <p:cNvSpPr txBox="1"/>
          <p:nvPr/>
        </p:nvSpPr>
        <p:spPr>
          <a:xfrm>
            <a:off x="9703054" y="3374592"/>
            <a:ext cx="161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50% of criteria for an application must be Platinum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27AEA-C745-1E4D-6FA0-FF0DFC71E026}"/>
              </a:ext>
            </a:extLst>
          </p:cNvPr>
          <p:cNvSpPr txBox="1"/>
          <p:nvPr/>
        </p:nvSpPr>
        <p:spPr>
          <a:xfrm>
            <a:off x="891794" y="3505397"/>
            <a:ext cx="156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Default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1B41E-F708-29F9-0CBD-CAD3FDB05673}"/>
              </a:ext>
            </a:extLst>
          </p:cNvPr>
          <p:cNvSpPr txBox="1"/>
          <p:nvPr/>
        </p:nvSpPr>
        <p:spPr>
          <a:xfrm>
            <a:off x="9851898" y="4157708"/>
            <a:ext cx="13185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all remaining app criteria must be at least Gold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7CA7F-0A39-8278-BE47-AB64B6CE707F}"/>
              </a:ext>
            </a:extLst>
          </p:cNvPr>
          <p:cNvSpPr txBox="1"/>
          <p:nvPr/>
        </p:nvSpPr>
        <p:spPr>
          <a:xfrm>
            <a:off x="7048880" y="4136943"/>
            <a:ext cx="11772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remaining criteria must be at least Silver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65AD620-DEE9-9EBA-909D-4D0C5073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33"/>
            <a:ext cx="10972800" cy="1219200"/>
          </a:xfrm>
        </p:spPr>
        <p:txBody>
          <a:bodyPr/>
          <a:lstStyle/>
          <a:p>
            <a:r>
              <a:rPr lang="en-US" dirty="0"/>
              <a:t>Criteria &amp; Scoring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E3FF0858-92AC-20C0-9680-D01E61749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676400"/>
            <a:ext cx="10972800" cy="4572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Stiving for Better Observability</a:t>
            </a:r>
          </a:p>
        </p:txBody>
      </p:sp>
    </p:spTree>
    <p:extLst>
      <p:ext uri="{BB962C8B-B14F-4D97-AF65-F5344CB8AC3E}">
        <p14:creationId xmlns:p14="http://schemas.microsoft.com/office/powerpoint/2010/main" val="25538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>
          <a:extLst>
            <a:ext uri="{FF2B5EF4-FFF2-40B4-BE49-F238E27FC236}">
              <a16:creationId xmlns:a16="http://schemas.microsoft.com/office/drawing/2014/main" id="{C5E5FA2A-AE93-0571-29FC-25B7969FD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F57BAE4-EAF6-8D8D-98BF-1B64D71BD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4" y="587955"/>
            <a:ext cx="4169408" cy="466145"/>
          </a:xfrm>
          <a:prstGeom prst="rect">
            <a:avLst/>
          </a:prstGeom>
        </p:spPr>
      </p:pic>
      <p:sp>
        <p:nvSpPr>
          <p:cNvPr id="8" name="Google Shape;1253;p122">
            <a:extLst>
              <a:ext uri="{FF2B5EF4-FFF2-40B4-BE49-F238E27FC236}">
                <a16:creationId xmlns:a16="http://schemas.microsoft.com/office/drawing/2014/main" id="{BF1F3CD4-F451-2230-A6B5-D7B50EA8F79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4400" y="1295400"/>
            <a:ext cx="10363200" cy="42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/>
              <a:t>Low Hanging Fruit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403406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1CDD3-1C6D-E51B-15F4-7A9F42D2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F0E99-5790-103D-43A8-A270C522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23106-1440-6CE6-F6C5-93320E042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UI Config Hygiene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E3CA1-B9BD-49EF-D0C0-69A36660CF7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n-US" dirty="0"/>
              <a:t>Within the AppDynamics UI, we can enable the extraction of additional data</a:t>
            </a:r>
          </a:p>
          <a:p>
            <a:pPr>
              <a:buClr>
                <a:schemeClr val="accent6"/>
              </a:buClr>
            </a:pPr>
            <a:r>
              <a:rPr lang="en-US" dirty="0"/>
              <a:t>While okay in lower environments, it is never recommended to use these features in a production environment</a:t>
            </a:r>
          </a:p>
          <a:p>
            <a:pPr>
              <a:buClr>
                <a:schemeClr val="accent6"/>
              </a:buClr>
            </a:pPr>
            <a:r>
              <a:rPr lang="en-US" dirty="0"/>
              <a:t>Leaving some of these settings enabled can cause significant overhead</a:t>
            </a:r>
          </a:p>
          <a:p>
            <a:pPr marL="127000" indent="0">
              <a:buClr>
                <a:schemeClr val="accent6"/>
              </a:buClr>
              <a:buNone/>
            </a:pPr>
            <a:endParaRPr lang="en-US" b="1" dirty="0"/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EA0868-E4DD-D7BF-EB04-260792373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55163"/>
              </p:ext>
            </p:extLst>
          </p:nvPr>
        </p:nvGraphicFramePr>
        <p:xfrm>
          <a:off x="1752600" y="3725282"/>
          <a:ext cx="86868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 BT Developer Mode 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 Find Entry Points 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 Aggressive Snapshotting 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0000"/>
                          </a:solidFill>
                        </a:rPr>
                        <a:t>% Apps with Developer Mode Enabled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3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4531-6446-98D0-E6EA-574D9CD12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031E-7A3A-812A-4498-13DD5152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Configuration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140BD-29B5-0B00-0CFA-642BA1E7F5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UI Config Hygiene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B71ED-5CA2-CE31-3C3A-0F68FF46768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" y="2354893"/>
            <a:ext cx="10972800" cy="36576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n-US" dirty="0"/>
              <a:t>It is critical to effectively configure Error detection settings </a:t>
            </a:r>
          </a:p>
          <a:p>
            <a:pPr>
              <a:buClr>
                <a:schemeClr val="accent6"/>
              </a:buClr>
            </a:pPr>
            <a:r>
              <a:rPr lang="en-US" dirty="0"/>
              <a:t>Failure to do so will lead to an inflated application error rate</a:t>
            </a:r>
          </a:p>
          <a:p>
            <a:pPr>
              <a:buClr>
                <a:schemeClr val="accent6"/>
              </a:buClr>
            </a:pPr>
            <a:r>
              <a:rPr lang="en-US" dirty="0"/>
              <a:t>Ideally, there should be no BT with 100% error rate, and at least one custom error detection rule</a:t>
            </a:r>
          </a:p>
          <a:p>
            <a:pPr>
              <a:buClr>
                <a:schemeClr val="accent6"/>
              </a:buClr>
            </a:pPr>
            <a:endParaRPr lang="en-US" dirty="0"/>
          </a:p>
          <a:p>
            <a:pPr marL="127000" indent="0">
              <a:buClr>
                <a:schemeClr val="accent6"/>
              </a:buClr>
              <a:buNone/>
            </a:pPr>
            <a:endParaRPr lang="en-US" b="1" dirty="0"/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C8A024-6D91-6A45-0C3D-DB2D7185F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44602"/>
              </p:ext>
            </p:extLst>
          </p:nvPr>
        </p:nvGraphicFramePr>
        <p:xfrm>
          <a:off x="1752600" y="3429000"/>
          <a:ext cx="8686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w/BTs at 100% 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0000"/>
                          </a:solidFill>
                        </a:rPr>
                        <a:t>% Apps without Custom Error Detection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16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plunk TMPLT-FY25-101">
  <a:themeElements>
    <a:clrScheme name="Splunk Core Palette 12_22_23">
      <a:dk1>
        <a:srgbClr val="000000"/>
      </a:dk1>
      <a:lt1>
        <a:srgbClr val="FFFFFF"/>
      </a:lt1>
      <a:dk2>
        <a:srgbClr val="4B4D52"/>
      </a:dk2>
      <a:lt2>
        <a:srgbClr val="F4F4F5"/>
      </a:lt2>
      <a:accent1>
        <a:srgbClr val="FF0F7B"/>
      </a:accent1>
      <a:accent2>
        <a:srgbClr val="FF712B"/>
      </a:accent2>
      <a:accent3>
        <a:srgbClr val="FFAB0F"/>
      </a:accent3>
      <a:accent4>
        <a:srgbClr val="FF0F7B"/>
      </a:accent4>
      <a:accent5>
        <a:srgbClr val="FF712B"/>
      </a:accent5>
      <a:accent6>
        <a:srgbClr val="FFAB0F"/>
      </a:accent6>
      <a:hlink>
        <a:srgbClr val="DB0061"/>
      </a:hlink>
      <a:folHlink>
        <a:srgbClr val="F3F3F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plunk">
      <a:dk1>
        <a:srgbClr val="000000"/>
      </a:dk1>
      <a:lt1>
        <a:srgbClr val="FFFFFF"/>
      </a:lt1>
      <a:dk2>
        <a:srgbClr val="0DB14B"/>
      </a:dk2>
      <a:lt2>
        <a:srgbClr val="E6E6E6"/>
      </a:lt2>
      <a:accent1>
        <a:srgbClr val="EC008C"/>
      </a:accent1>
      <a:accent2>
        <a:srgbClr val="F56A00"/>
      </a:accent2>
      <a:accent3>
        <a:srgbClr val="F0D318"/>
      </a:accent3>
      <a:accent4>
        <a:srgbClr val="AB006B"/>
      </a:accent4>
      <a:accent5>
        <a:srgbClr val="C83C10"/>
      </a:accent5>
      <a:accent6>
        <a:srgbClr val="F99D1C"/>
      </a:accent6>
      <a:hlink>
        <a:srgbClr val="EC008C"/>
      </a:hlink>
      <a:folHlink>
        <a:srgbClr val="E6E6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59d8a33-8869-40e3-9cca-6b004c1ac790">
      <Terms xmlns="http://schemas.microsoft.com/office/infopath/2007/PartnerControls"/>
    </lcf76f155ced4ddcb4097134ff3c332f>
    <TaxCatchAll xmlns="2267a6d4-5cad-479f-a31d-49478bab42f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13C7B6B3DDB4782B22C0012EB31C9" ma:contentTypeVersion="14" ma:contentTypeDescription="Create a new document." ma:contentTypeScope="" ma:versionID="5a6aa58abe48710af13e72dc0246354c">
  <xsd:schema xmlns:xsd="http://www.w3.org/2001/XMLSchema" xmlns:xs="http://www.w3.org/2001/XMLSchema" xmlns:p="http://schemas.microsoft.com/office/2006/metadata/properties" xmlns:ns2="659d8a33-8869-40e3-9cca-6b004c1ac790" xmlns:ns3="2267a6d4-5cad-479f-a31d-49478bab42f5" targetNamespace="http://schemas.microsoft.com/office/2006/metadata/properties" ma:root="true" ma:fieldsID="ebc618c2eaee3cdc6e67e68973a7aef5" ns2:_="" ns3:_="">
    <xsd:import namespace="659d8a33-8869-40e3-9cca-6b004c1ac790"/>
    <xsd:import namespace="2267a6d4-5cad-479f-a31d-49478bab42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d8a33-8869-40e3-9cca-6b004c1ac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7a6d4-5cad-479f-a31d-49478bab42f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b791ae9-f05d-40d0-b203-ea87fe2586cc}" ma:internalName="TaxCatchAll" ma:showField="CatchAllData" ma:web="2267a6d4-5cad-479f-a31d-49478bab42f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247B73-C155-4A69-89D2-EEFD5CAB9A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6549FB-1EC7-4B54-A67E-D8EF016912FA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2267a6d4-5cad-479f-a31d-49478bab42f5"/>
    <ds:schemaRef ds:uri="http://schemas.openxmlformats.org/package/2006/metadata/core-properties"/>
    <ds:schemaRef ds:uri="659d8a33-8869-40e3-9cca-6b004c1ac79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96EBE17-5BE7-4754-9392-96EC7FC3BC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9d8a33-8869-40e3-9cca-6b004c1ac790"/>
    <ds:schemaRef ds:uri="2267a6d4-5cad-479f-a31d-49478bab42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19485</TotalTime>
  <Words>4585</Words>
  <Application>Microsoft Macintosh PowerPoint</Application>
  <PresentationFormat>Widescreen</PresentationFormat>
  <Paragraphs>607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Consolas</vt:lpstr>
      <vt:lpstr>Arial</vt:lpstr>
      <vt:lpstr>Roboto</vt:lpstr>
      <vt:lpstr>Lexend</vt:lpstr>
      <vt:lpstr>Tahoma</vt:lpstr>
      <vt:lpstr>Wingdings</vt:lpstr>
      <vt:lpstr>Lexend Medium</vt:lpstr>
      <vt:lpstr>Splunk TMPLT-FY25-101</vt:lpstr>
      <vt:lpstr>PowerPoint Presentation</vt:lpstr>
      <vt:lpstr>Content</vt:lpstr>
      <vt:lpstr>Current State</vt:lpstr>
      <vt:lpstr>Criteria &amp; Scoring</vt:lpstr>
      <vt:lpstr>Application and Machine Agents</vt:lpstr>
      <vt:lpstr>Criteria &amp; Scoring</vt:lpstr>
      <vt:lpstr>Low Hanging Fruit</vt:lpstr>
      <vt:lpstr>Overhead</vt:lpstr>
      <vt:lpstr>Error Configuration</vt:lpstr>
      <vt:lpstr>Health Rules and Alerting</vt:lpstr>
      <vt:lpstr>Recommendation Summary</vt:lpstr>
      <vt:lpstr>Low Hanging Fruit</vt:lpstr>
      <vt:lpstr>Raise $AppScore to $NextHighest Status</vt:lpstr>
      <vt:lpstr>Appendix</vt:lpstr>
      <vt:lpstr>Scoring Criteria Logic</vt:lpstr>
      <vt:lpstr>Scoring Category Enablement Playlist Mapping</vt:lpstr>
      <vt:lpstr>Links and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Christopher Bonanno (cmbonann)</cp:lastModifiedBy>
  <cp:revision>5</cp:revision>
  <dcterms:modified xsi:type="dcterms:W3CDTF">2025-11-18T18:12:46Z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Splunk TMPLT-FY25-101:3</vt:lpwstr>
  </property>
  <property fmtid="{D5CDD505-2E9C-101B-9397-08002B2CF9AE}" pid="3" name="ClassificationContentMarkingFooterText">
    <vt:lpwstr>Cisco Confidential</vt:lpwstr>
  </property>
  <property fmtid="{D5CDD505-2E9C-101B-9397-08002B2CF9AE}" pid="4" name="ContentTypeId">
    <vt:lpwstr>0x01010072313C7B6B3DDB4782B22C0012EB31C9</vt:lpwstr>
  </property>
  <property fmtid="{D5CDD505-2E9C-101B-9397-08002B2CF9AE}" pid="5" name="MediaServiceImageTags">
    <vt:lpwstr/>
  </property>
  <property fmtid="{D5CDD505-2E9C-101B-9397-08002B2CF9AE}" pid="6" name="MSIP_Label_c8f49a32-fde3-48a5-9266-b5b0972a22dc_Enabled">
    <vt:lpwstr>true</vt:lpwstr>
  </property>
  <property fmtid="{D5CDD505-2E9C-101B-9397-08002B2CF9AE}" pid="7" name="MSIP_Label_c8f49a32-fde3-48a5-9266-b5b0972a22dc_SetDate">
    <vt:lpwstr>2025-01-28T17:03:59Z</vt:lpwstr>
  </property>
  <property fmtid="{D5CDD505-2E9C-101B-9397-08002B2CF9AE}" pid="8" name="MSIP_Label_c8f49a32-fde3-48a5-9266-b5b0972a22dc_Method">
    <vt:lpwstr>Privileged</vt:lpwstr>
  </property>
  <property fmtid="{D5CDD505-2E9C-101B-9397-08002B2CF9AE}" pid="9" name="MSIP_Label_c8f49a32-fde3-48a5-9266-b5b0972a22dc_Name">
    <vt:lpwstr>Cisco Confidential</vt:lpwstr>
  </property>
  <property fmtid="{D5CDD505-2E9C-101B-9397-08002B2CF9AE}" pid="10" name="MSIP_Label_c8f49a32-fde3-48a5-9266-b5b0972a22dc_SiteId">
    <vt:lpwstr>5ae1af62-9505-4097-a69a-c1553ef7840e</vt:lpwstr>
  </property>
  <property fmtid="{D5CDD505-2E9C-101B-9397-08002B2CF9AE}" pid="11" name="MSIP_Label_c8f49a32-fde3-48a5-9266-b5b0972a22dc_ActionId">
    <vt:lpwstr>1f7cc6c3-8437-40ae-867c-976aca619264</vt:lpwstr>
  </property>
  <property fmtid="{D5CDD505-2E9C-101B-9397-08002B2CF9AE}" pid="12" name="MSIP_Label_c8f49a32-fde3-48a5-9266-b5b0972a22dc_ContentBits">
    <vt:lpwstr>2</vt:lpwstr>
  </property>
  <property fmtid="{D5CDD505-2E9C-101B-9397-08002B2CF9AE}" pid="13" name="MSIP_Label_c8f49a32-fde3-48a5-9266-b5b0972a22dc_Tag">
    <vt:lpwstr>50, 0, 1, 1</vt:lpwstr>
  </property>
</Properties>
</file>